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1"/>
  </p:notesMasterIdLst>
  <p:sldIdLst>
    <p:sldId id="256" r:id="rId2"/>
    <p:sldId id="258" r:id="rId3"/>
    <p:sldId id="313" r:id="rId4"/>
    <p:sldId id="315" r:id="rId5"/>
    <p:sldId id="259" r:id="rId6"/>
    <p:sldId id="261" r:id="rId7"/>
    <p:sldId id="316" r:id="rId8"/>
    <p:sldId id="314" r:id="rId9"/>
    <p:sldId id="317" r:id="rId10"/>
    <p:sldId id="266" r:id="rId11"/>
    <p:sldId id="269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4" r:id="rId20"/>
    <p:sldId id="311" r:id="rId21"/>
    <p:sldId id="281" r:id="rId22"/>
    <p:sldId id="282" r:id="rId23"/>
    <p:sldId id="283" r:id="rId24"/>
    <p:sldId id="318" r:id="rId25"/>
    <p:sldId id="270" r:id="rId26"/>
    <p:sldId id="419" r:id="rId27"/>
    <p:sldId id="420" r:id="rId28"/>
    <p:sldId id="265" r:id="rId29"/>
    <p:sldId id="310" r:id="rId30"/>
  </p:sldIdLst>
  <p:sldSz cx="12192000" cy="6858000"/>
  <p:notesSz cx="6858000" cy="1133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7B05E-5052-2314-E065-C34C9332676A}" v="970" dt="2019-06-27T11:20:40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svg"/><Relationship Id="rId1" Type="http://schemas.openxmlformats.org/officeDocument/2006/relationships/image" Target="../media/image52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8.svg"/><Relationship Id="rId1" Type="http://schemas.openxmlformats.org/officeDocument/2006/relationships/image" Target="../media/image17.png"/><Relationship Id="rId6" Type="http://schemas.openxmlformats.org/officeDocument/2006/relationships/image" Target="../media/image12.svg"/><Relationship Id="rId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svg"/><Relationship Id="rId1" Type="http://schemas.openxmlformats.org/officeDocument/2006/relationships/image" Target="../media/image19.png"/><Relationship Id="rId6" Type="http://schemas.openxmlformats.org/officeDocument/2006/relationships/image" Target="../media/image25.sv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36.png"/><Relationship Id="rId6" Type="http://schemas.openxmlformats.org/officeDocument/2006/relationships/image" Target="../media/image33.svg"/><Relationship Id="rId5" Type="http://schemas.openxmlformats.org/officeDocument/2006/relationships/image" Target="../media/image38.png"/><Relationship Id="rId4" Type="http://schemas.openxmlformats.org/officeDocument/2006/relationships/image" Target="../media/image3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29.svg"/><Relationship Id="rId1" Type="http://schemas.openxmlformats.org/officeDocument/2006/relationships/image" Target="../media/image36.png"/><Relationship Id="rId6" Type="http://schemas.openxmlformats.org/officeDocument/2006/relationships/image" Target="../media/image33.svg"/><Relationship Id="rId5" Type="http://schemas.openxmlformats.org/officeDocument/2006/relationships/image" Target="../media/image38.png"/><Relationship Id="rId4" Type="http://schemas.openxmlformats.org/officeDocument/2006/relationships/image" Target="../media/image31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Relationship Id="rId6" Type="http://schemas.openxmlformats.org/officeDocument/2006/relationships/image" Target="../media/image45.svg"/><Relationship Id="rId5" Type="http://schemas.openxmlformats.org/officeDocument/2006/relationships/image" Target="../media/image50.png"/><Relationship Id="rId4" Type="http://schemas.openxmlformats.org/officeDocument/2006/relationships/image" Target="../media/image4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Relationship Id="rId6" Type="http://schemas.openxmlformats.org/officeDocument/2006/relationships/image" Target="../media/image45.svg"/><Relationship Id="rId5" Type="http://schemas.openxmlformats.org/officeDocument/2006/relationships/image" Target="../media/image50.png"/><Relationship Id="rId4" Type="http://schemas.openxmlformats.org/officeDocument/2006/relationships/image" Target="../media/image43.sv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svg"/><Relationship Id="rId1" Type="http://schemas.openxmlformats.org/officeDocument/2006/relationships/image" Target="../media/image54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66.svg"/><Relationship Id="rId2" Type="http://schemas.openxmlformats.org/officeDocument/2006/relationships/image" Target="../media/image56.svg"/><Relationship Id="rId1" Type="http://schemas.openxmlformats.org/officeDocument/2006/relationships/image" Target="../media/image67.png"/><Relationship Id="rId6" Type="http://schemas.openxmlformats.org/officeDocument/2006/relationships/image" Target="../media/image60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DCA4E-DA49-4173-BE6D-1C2F6768E87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A5C1FA9-6159-4F2D-96CA-79D0E04E94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Awareness and Perception Research</a:t>
          </a:r>
        </a:p>
      </dgm:t>
    </dgm:pt>
    <dgm:pt modelId="{8CA3B10A-C2B2-4960-BE49-51D6CD130C9A}" type="parTrans" cxnId="{30F14149-7961-495E-AA11-6B71AA9B9050}">
      <dgm:prSet/>
      <dgm:spPr/>
      <dgm:t>
        <a:bodyPr/>
        <a:lstStyle/>
        <a:p>
          <a:endParaRPr lang="en-US"/>
        </a:p>
      </dgm:t>
    </dgm:pt>
    <dgm:pt modelId="{3D60EC53-91F3-45C4-8E15-3FF94EAE5573}" type="sibTrans" cxnId="{30F14149-7961-495E-AA11-6B71AA9B9050}">
      <dgm:prSet/>
      <dgm:spPr/>
      <dgm:t>
        <a:bodyPr/>
        <a:lstStyle/>
        <a:p>
          <a:endParaRPr lang="en-US"/>
        </a:p>
      </dgm:t>
    </dgm:pt>
    <dgm:pt modelId="{2C4D1D2B-6D08-40A6-89BF-69B2EA638F1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Individual Stakeholder Interviews</a:t>
          </a:r>
        </a:p>
      </dgm:t>
    </dgm:pt>
    <dgm:pt modelId="{BB8A2B2B-9BBE-4628-8745-F6C4206BA4A0}" type="parTrans" cxnId="{5FD9D1FB-F9F1-4EA0-9BCF-8FA95692491F}">
      <dgm:prSet/>
      <dgm:spPr/>
      <dgm:t>
        <a:bodyPr/>
        <a:lstStyle/>
        <a:p>
          <a:endParaRPr lang="en-US"/>
        </a:p>
      </dgm:t>
    </dgm:pt>
    <dgm:pt modelId="{1EE3AA1D-0630-4993-AF9C-3E453595907C}" type="sibTrans" cxnId="{5FD9D1FB-F9F1-4EA0-9BCF-8FA95692491F}">
      <dgm:prSet/>
      <dgm:spPr/>
      <dgm:t>
        <a:bodyPr/>
        <a:lstStyle/>
        <a:p>
          <a:endParaRPr lang="en-US"/>
        </a:p>
      </dgm:t>
    </dgm:pt>
    <dgm:pt modelId="{7C46FFD9-B361-40A2-9FCE-A2DBB90E9D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Community Stakeholder Interviews</a:t>
          </a:r>
        </a:p>
      </dgm:t>
    </dgm:pt>
    <dgm:pt modelId="{1DBABD30-735D-498D-A1F5-B2B595657866}" type="parTrans" cxnId="{353C42ED-D4EA-4CB2-A750-9DA9192F9203}">
      <dgm:prSet/>
      <dgm:spPr/>
      <dgm:t>
        <a:bodyPr/>
        <a:lstStyle/>
        <a:p>
          <a:endParaRPr lang="en-US"/>
        </a:p>
      </dgm:t>
    </dgm:pt>
    <dgm:pt modelId="{6D97CA24-5B17-4CA8-B587-000A9540FCF7}" type="sibTrans" cxnId="{353C42ED-D4EA-4CB2-A750-9DA9192F9203}">
      <dgm:prSet/>
      <dgm:spPr/>
      <dgm:t>
        <a:bodyPr/>
        <a:lstStyle/>
        <a:p>
          <a:endParaRPr lang="en-US"/>
        </a:p>
      </dgm:t>
    </dgm:pt>
    <dgm:pt modelId="{6C72AEC4-CE81-407D-BB5D-74D1A8037F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Product Evaluation</a:t>
          </a:r>
        </a:p>
      </dgm:t>
    </dgm:pt>
    <dgm:pt modelId="{98FD4899-4237-416B-A07B-BCF004FE9610}" type="parTrans" cxnId="{1F780F85-B3AC-4F33-8EB2-07E0796322F1}">
      <dgm:prSet/>
      <dgm:spPr/>
      <dgm:t>
        <a:bodyPr/>
        <a:lstStyle/>
        <a:p>
          <a:endParaRPr lang="en-US"/>
        </a:p>
      </dgm:t>
    </dgm:pt>
    <dgm:pt modelId="{B8BFB9EA-C90F-4B04-8DCA-70433CBCA5C9}" type="sibTrans" cxnId="{1F780F85-B3AC-4F33-8EB2-07E0796322F1}">
      <dgm:prSet/>
      <dgm:spPr/>
      <dgm:t>
        <a:bodyPr/>
        <a:lstStyle/>
        <a:p>
          <a:endParaRPr lang="en-US"/>
        </a:p>
      </dgm:t>
    </dgm:pt>
    <dgm:pt modelId="{CB3F63AD-48C0-4C59-B1E0-32F9BBB62E7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Situational Analysis</a:t>
          </a:r>
        </a:p>
      </dgm:t>
    </dgm:pt>
    <dgm:pt modelId="{4E5CDB8D-E6D0-46A3-A75F-00DF84E8AFAD}" type="parTrans" cxnId="{9F60A827-2C1C-4C58-AB2E-BC737323F8EC}">
      <dgm:prSet/>
      <dgm:spPr/>
    </dgm:pt>
    <dgm:pt modelId="{AAC58246-EEA8-4133-A1B7-194A7235A5EB}" type="sibTrans" cxnId="{9F60A827-2C1C-4C58-AB2E-BC737323F8EC}">
      <dgm:prSet/>
      <dgm:spPr/>
    </dgm:pt>
    <dgm:pt modelId="{29E7F7E6-A1E6-4CC3-9EB3-01E3B8781E95}" type="pres">
      <dgm:prSet presAssocID="{70FDCA4E-DA49-4173-BE6D-1C2F6768E87F}" presName="root" presStyleCnt="0">
        <dgm:presLayoutVars>
          <dgm:dir/>
          <dgm:resizeHandles val="exact"/>
        </dgm:presLayoutVars>
      </dgm:prSet>
      <dgm:spPr/>
    </dgm:pt>
    <dgm:pt modelId="{34B32DE7-E1A9-4F8A-8899-1151A241EDD2}" type="pres">
      <dgm:prSet presAssocID="{3A5C1FA9-6159-4F2D-96CA-79D0E04E94BC}" presName="compNode" presStyleCnt="0"/>
      <dgm:spPr/>
    </dgm:pt>
    <dgm:pt modelId="{39058124-D6F5-4685-BE96-AA4C913252E5}" type="pres">
      <dgm:prSet presAssocID="{3A5C1FA9-6159-4F2D-96CA-79D0E04E94BC}" presName="iconBgRect" presStyleLbl="bgShp" presStyleIdx="0" presStyleCnt="5"/>
      <dgm:spPr/>
    </dgm:pt>
    <dgm:pt modelId="{A51BC33E-CFB0-44BD-BDB6-1919DE3A29EB}" type="pres">
      <dgm:prSet presAssocID="{3A5C1FA9-6159-4F2D-96CA-79D0E04E94B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DA2A61E-7FD8-4D7E-ACF3-9541B2EA3505}" type="pres">
      <dgm:prSet presAssocID="{3A5C1FA9-6159-4F2D-96CA-79D0E04E94BC}" presName="spaceRect" presStyleCnt="0"/>
      <dgm:spPr/>
    </dgm:pt>
    <dgm:pt modelId="{AB866EB3-31B7-4800-BA2C-AB204E4AE305}" type="pres">
      <dgm:prSet presAssocID="{3A5C1FA9-6159-4F2D-96CA-79D0E04E94BC}" presName="textRect" presStyleLbl="revTx" presStyleIdx="0" presStyleCnt="5">
        <dgm:presLayoutVars>
          <dgm:chMax val="1"/>
          <dgm:chPref val="1"/>
        </dgm:presLayoutVars>
      </dgm:prSet>
      <dgm:spPr/>
    </dgm:pt>
    <dgm:pt modelId="{0E86FB78-E5A1-4E94-BCFD-1FFB134EC139}" type="pres">
      <dgm:prSet presAssocID="{3D60EC53-91F3-45C4-8E15-3FF94EAE5573}" presName="sibTrans" presStyleCnt="0"/>
      <dgm:spPr/>
    </dgm:pt>
    <dgm:pt modelId="{99BC509D-D64F-424E-BD73-C1EC4DB7444C}" type="pres">
      <dgm:prSet presAssocID="{2C4D1D2B-6D08-40A6-89BF-69B2EA638F1D}" presName="compNode" presStyleCnt="0"/>
      <dgm:spPr/>
    </dgm:pt>
    <dgm:pt modelId="{0429FB5C-D713-49BD-8BD8-D4972D8FF73B}" type="pres">
      <dgm:prSet presAssocID="{2C4D1D2B-6D08-40A6-89BF-69B2EA638F1D}" presName="iconBgRect" presStyleLbl="bgShp" presStyleIdx="1" presStyleCnt="5"/>
      <dgm:spPr/>
    </dgm:pt>
    <dgm:pt modelId="{215AEDB3-D045-4583-9419-747F45134845}" type="pres">
      <dgm:prSet presAssocID="{2C4D1D2B-6D08-40A6-89BF-69B2EA638F1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E977915-ED9F-40ED-B89F-F6087B5C7126}" type="pres">
      <dgm:prSet presAssocID="{2C4D1D2B-6D08-40A6-89BF-69B2EA638F1D}" presName="spaceRect" presStyleCnt="0"/>
      <dgm:spPr/>
    </dgm:pt>
    <dgm:pt modelId="{02B4D31E-9238-4FC8-8C76-1A1F5FB2587B}" type="pres">
      <dgm:prSet presAssocID="{2C4D1D2B-6D08-40A6-89BF-69B2EA638F1D}" presName="textRect" presStyleLbl="revTx" presStyleIdx="1" presStyleCnt="5">
        <dgm:presLayoutVars>
          <dgm:chMax val="1"/>
          <dgm:chPref val="1"/>
        </dgm:presLayoutVars>
      </dgm:prSet>
      <dgm:spPr/>
    </dgm:pt>
    <dgm:pt modelId="{7222D0B2-C417-4C58-A2FC-193B81E52FB9}" type="pres">
      <dgm:prSet presAssocID="{1EE3AA1D-0630-4993-AF9C-3E453595907C}" presName="sibTrans" presStyleCnt="0"/>
      <dgm:spPr/>
    </dgm:pt>
    <dgm:pt modelId="{54622B05-7661-456D-B2B8-B69C7D92B5AC}" type="pres">
      <dgm:prSet presAssocID="{7C46FFD9-B361-40A2-9FCE-A2DBB90E9D60}" presName="compNode" presStyleCnt="0"/>
      <dgm:spPr/>
    </dgm:pt>
    <dgm:pt modelId="{0AFF762E-C710-4A54-9706-D7604B35F0DB}" type="pres">
      <dgm:prSet presAssocID="{7C46FFD9-B361-40A2-9FCE-A2DBB90E9D60}" presName="iconBgRect" presStyleLbl="bgShp" presStyleIdx="2" presStyleCnt="5"/>
      <dgm:spPr/>
    </dgm:pt>
    <dgm:pt modelId="{7E31AD2E-002C-4EA8-89D9-BA7C806038BF}" type="pres">
      <dgm:prSet presAssocID="{7C46FFD9-B361-40A2-9FCE-A2DBB90E9D6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F4B19CE-E924-4986-A95E-F16FAB031CA8}" type="pres">
      <dgm:prSet presAssocID="{7C46FFD9-B361-40A2-9FCE-A2DBB90E9D60}" presName="spaceRect" presStyleCnt="0"/>
      <dgm:spPr/>
    </dgm:pt>
    <dgm:pt modelId="{C155F462-74D8-4AE6-AC1B-5FE43AB0BB83}" type="pres">
      <dgm:prSet presAssocID="{7C46FFD9-B361-40A2-9FCE-A2DBB90E9D60}" presName="textRect" presStyleLbl="revTx" presStyleIdx="2" presStyleCnt="5">
        <dgm:presLayoutVars>
          <dgm:chMax val="1"/>
          <dgm:chPref val="1"/>
        </dgm:presLayoutVars>
      </dgm:prSet>
      <dgm:spPr/>
    </dgm:pt>
    <dgm:pt modelId="{E55ED40E-10C2-4D96-8132-C7F6C55C67BB}" type="pres">
      <dgm:prSet presAssocID="{6D97CA24-5B17-4CA8-B587-000A9540FCF7}" presName="sibTrans" presStyleCnt="0"/>
      <dgm:spPr/>
    </dgm:pt>
    <dgm:pt modelId="{CC47023A-F3CB-4663-8F2C-C8FFBF000269}" type="pres">
      <dgm:prSet presAssocID="{6C72AEC4-CE81-407D-BB5D-74D1A8037F74}" presName="compNode" presStyleCnt="0"/>
      <dgm:spPr/>
    </dgm:pt>
    <dgm:pt modelId="{E16C505A-B82C-4827-836E-5618F448405E}" type="pres">
      <dgm:prSet presAssocID="{6C72AEC4-CE81-407D-BB5D-74D1A8037F74}" presName="iconBgRect" presStyleLbl="bgShp" presStyleIdx="3" presStyleCnt="5"/>
      <dgm:spPr/>
    </dgm:pt>
    <dgm:pt modelId="{0C2E4256-B44E-4F4A-9B79-27E2420E0921}" type="pres">
      <dgm:prSet presAssocID="{6C72AEC4-CE81-407D-BB5D-74D1A8037F7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8FAEFDA4-63DB-4B6C-A82C-0CBB135397F5}" type="pres">
      <dgm:prSet presAssocID="{6C72AEC4-CE81-407D-BB5D-74D1A8037F74}" presName="spaceRect" presStyleCnt="0"/>
      <dgm:spPr/>
    </dgm:pt>
    <dgm:pt modelId="{B16F6642-43AA-49E1-A185-846689E74395}" type="pres">
      <dgm:prSet presAssocID="{6C72AEC4-CE81-407D-BB5D-74D1A8037F74}" presName="textRect" presStyleLbl="revTx" presStyleIdx="3" presStyleCnt="5">
        <dgm:presLayoutVars>
          <dgm:chMax val="1"/>
          <dgm:chPref val="1"/>
        </dgm:presLayoutVars>
      </dgm:prSet>
      <dgm:spPr/>
    </dgm:pt>
    <dgm:pt modelId="{8DB65D02-C22F-465D-BEEA-1CAA4FFF89A9}" type="pres">
      <dgm:prSet presAssocID="{B8BFB9EA-C90F-4B04-8DCA-70433CBCA5C9}" presName="sibTrans" presStyleCnt="0"/>
      <dgm:spPr/>
    </dgm:pt>
    <dgm:pt modelId="{9AD06672-68F8-45DF-A24A-CFA4B5787B5B}" type="pres">
      <dgm:prSet presAssocID="{CB3F63AD-48C0-4C59-B1E0-32F9BBB62E7B}" presName="compNode" presStyleCnt="0"/>
      <dgm:spPr/>
    </dgm:pt>
    <dgm:pt modelId="{0F1385B0-2E51-448C-8ADF-F3D46F9D3A3D}" type="pres">
      <dgm:prSet presAssocID="{CB3F63AD-48C0-4C59-B1E0-32F9BBB62E7B}" presName="iconBgRect" presStyleLbl="bgShp" presStyleIdx="4" presStyleCnt="5"/>
      <dgm:spPr/>
    </dgm:pt>
    <dgm:pt modelId="{6BE89FCE-E6D0-44A9-A1F4-53FB0B791C05}" type="pres">
      <dgm:prSet presAssocID="{CB3F63AD-48C0-4C59-B1E0-32F9BBB62E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C9D083E-24F0-448A-BCFB-70F8879B4B21}" type="pres">
      <dgm:prSet presAssocID="{CB3F63AD-48C0-4C59-B1E0-32F9BBB62E7B}" presName="spaceRect" presStyleCnt="0"/>
      <dgm:spPr/>
    </dgm:pt>
    <dgm:pt modelId="{6E1A526E-2786-4723-853B-084FA7EA3937}" type="pres">
      <dgm:prSet presAssocID="{CB3F63AD-48C0-4C59-B1E0-32F9BBB62E7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F60A827-2C1C-4C58-AB2E-BC737323F8EC}" srcId="{70FDCA4E-DA49-4173-BE6D-1C2F6768E87F}" destId="{CB3F63AD-48C0-4C59-B1E0-32F9BBB62E7B}" srcOrd="4" destOrd="0" parTransId="{4E5CDB8D-E6D0-46A3-A75F-00DF84E8AFAD}" sibTransId="{AAC58246-EEA8-4133-A1B7-194A7235A5EB}"/>
    <dgm:cxn modelId="{30F14149-7961-495E-AA11-6B71AA9B9050}" srcId="{70FDCA4E-DA49-4173-BE6D-1C2F6768E87F}" destId="{3A5C1FA9-6159-4F2D-96CA-79D0E04E94BC}" srcOrd="0" destOrd="0" parTransId="{8CA3B10A-C2B2-4960-BE49-51D6CD130C9A}" sibTransId="{3D60EC53-91F3-45C4-8E15-3FF94EAE5573}"/>
    <dgm:cxn modelId="{353FC74A-EDF5-4FAC-9110-28528FA36961}" type="presOf" srcId="{3A5C1FA9-6159-4F2D-96CA-79D0E04E94BC}" destId="{AB866EB3-31B7-4800-BA2C-AB204E4AE305}" srcOrd="0" destOrd="0" presId="urn:microsoft.com/office/officeart/2018/5/layout/IconCircleLabelList"/>
    <dgm:cxn modelId="{6B1BC767-F68E-4C5D-9E39-0BA53433104E}" type="presOf" srcId="{CB3F63AD-48C0-4C59-B1E0-32F9BBB62E7B}" destId="{6E1A526E-2786-4723-853B-084FA7EA3937}" srcOrd="0" destOrd="0" presId="urn:microsoft.com/office/officeart/2018/5/layout/IconCircleLabelList"/>
    <dgm:cxn modelId="{1F780F85-B3AC-4F33-8EB2-07E0796322F1}" srcId="{70FDCA4E-DA49-4173-BE6D-1C2F6768E87F}" destId="{6C72AEC4-CE81-407D-BB5D-74D1A8037F74}" srcOrd="3" destOrd="0" parTransId="{98FD4899-4237-416B-A07B-BCF004FE9610}" sibTransId="{B8BFB9EA-C90F-4B04-8DCA-70433CBCA5C9}"/>
    <dgm:cxn modelId="{DDD473AD-50F7-4B71-A1B7-B8A2304ABFFF}" type="presOf" srcId="{7C46FFD9-B361-40A2-9FCE-A2DBB90E9D60}" destId="{C155F462-74D8-4AE6-AC1B-5FE43AB0BB83}" srcOrd="0" destOrd="0" presId="urn:microsoft.com/office/officeart/2018/5/layout/IconCircleLabelList"/>
    <dgm:cxn modelId="{ECAF3DB6-5C82-4824-A975-7F21077C11E0}" type="presOf" srcId="{6C72AEC4-CE81-407D-BB5D-74D1A8037F74}" destId="{B16F6642-43AA-49E1-A185-846689E74395}" srcOrd="0" destOrd="0" presId="urn:microsoft.com/office/officeart/2018/5/layout/IconCircleLabelList"/>
    <dgm:cxn modelId="{CC6243BD-D8E2-4923-A622-492930A6DF6B}" type="presOf" srcId="{2C4D1D2B-6D08-40A6-89BF-69B2EA638F1D}" destId="{02B4D31E-9238-4FC8-8C76-1A1F5FB2587B}" srcOrd="0" destOrd="0" presId="urn:microsoft.com/office/officeart/2018/5/layout/IconCircleLabelList"/>
    <dgm:cxn modelId="{44B417E1-9040-471B-B02A-5C4403F0DBE7}" type="presOf" srcId="{70FDCA4E-DA49-4173-BE6D-1C2F6768E87F}" destId="{29E7F7E6-A1E6-4CC3-9EB3-01E3B8781E95}" srcOrd="0" destOrd="0" presId="urn:microsoft.com/office/officeart/2018/5/layout/IconCircleLabelList"/>
    <dgm:cxn modelId="{353C42ED-D4EA-4CB2-A750-9DA9192F9203}" srcId="{70FDCA4E-DA49-4173-BE6D-1C2F6768E87F}" destId="{7C46FFD9-B361-40A2-9FCE-A2DBB90E9D60}" srcOrd="2" destOrd="0" parTransId="{1DBABD30-735D-498D-A1F5-B2B595657866}" sibTransId="{6D97CA24-5B17-4CA8-B587-000A9540FCF7}"/>
    <dgm:cxn modelId="{5FD9D1FB-F9F1-4EA0-9BCF-8FA95692491F}" srcId="{70FDCA4E-DA49-4173-BE6D-1C2F6768E87F}" destId="{2C4D1D2B-6D08-40A6-89BF-69B2EA638F1D}" srcOrd="1" destOrd="0" parTransId="{BB8A2B2B-9BBE-4628-8745-F6C4206BA4A0}" sibTransId="{1EE3AA1D-0630-4993-AF9C-3E453595907C}"/>
    <dgm:cxn modelId="{B12A6F44-37A5-4CAF-98F4-3C49B9FDBC34}" type="presParOf" srcId="{29E7F7E6-A1E6-4CC3-9EB3-01E3B8781E95}" destId="{34B32DE7-E1A9-4F8A-8899-1151A241EDD2}" srcOrd="0" destOrd="0" presId="urn:microsoft.com/office/officeart/2018/5/layout/IconCircleLabelList"/>
    <dgm:cxn modelId="{76D8891A-8612-46B0-8CD5-9AF9592ADBB7}" type="presParOf" srcId="{34B32DE7-E1A9-4F8A-8899-1151A241EDD2}" destId="{39058124-D6F5-4685-BE96-AA4C913252E5}" srcOrd="0" destOrd="0" presId="urn:microsoft.com/office/officeart/2018/5/layout/IconCircleLabelList"/>
    <dgm:cxn modelId="{F134BEAC-39FE-4E37-98EC-CA11BDC8F63B}" type="presParOf" srcId="{34B32DE7-E1A9-4F8A-8899-1151A241EDD2}" destId="{A51BC33E-CFB0-44BD-BDB6-1919DE3A29EB}" srcOrd="1" destOrd="0" presId="urn:microsoft.com/office/officeart/2018/5/layout/IconCircleLabelList"/>
    <dgm:cxn modelId="{3C9E70AF-2EBD-46D1-8E2C-AD3DB913F5EE}" type="presParOf" srcId="{34B32DE7-E1A9-4F8A-8899-1151A241EDD2}" destId="{8DA2A61E-7FD8-4D7E-ACF3-9541B2EA3505}" srcOrd="2" destOrd="0" presId="urn:microsoft.com/office/officeart/2018/5/layout/IconCircleLabelList"/>
    <dgm:cxn modelId="{CA281138-86D8-439E-B7DA-6179BF9749C6}" type="presParOf" srcId="{34B32DE7-E1A9-4F8A-8899-1151A241EDD2}" destId="{AB866EB3-31B7-4800-BA2C-AB204E4AE305}" srcOrd="3" destOrd="0" presId="urn:microsoft.com/office/officeart/2018/5/layout/IconCircleLabelList"/>
    <dgm:cxn modelId="{09AD31DB-0B9F-4B19-A245-DF80B7D2E493}" type="presParOf" srcId="{29E7F7E6-A1E6-4CC3-9EB3-01E3B8781E95}" destId="{0E86FB78-E5A1-4E94-BCFD-1FFB134EC139}" srcOrd="1" destOrd="0" presId="urn:microsoft.com/office/officeart/2018/5/layout/IconCircleLabelList"/>
    <dgm:cxn modelId="{8CBCDC14-4B14-41CF-8850-16095E4A5345}" type="presParOf" srcId="{29E7F7E6-A1E6-4CC3-9EB3-01E3B8781E95}" destId="{99BC509D-D64F-424E-BD73-C1EC4DB7444C}" srcOrd="2" destOrd="0" presId="urn:microsoft.com/office/officeart/2018/5/layout/IconCircleLabelList"/>
    <dgm:cxn modelId="{25C6EF59-2202-42FB-901C-61FF8E4A2640}" type="presParOf" srcId="{99BC509D-D64F-424E-BD73-C1EC4DB7444C}" destId="{0429FB5C-D713-49BD-8BD8-D4972D8FF73B}" srcOrd="0" destOrd="0" presId="urn:microsoft.com/office/officeart/2018/5/layout/IconCircleLabelList"/>
    <dgm:cxn modelId="{0F9262B0-336F-47C8-BC69-616CCDA30501}" type="presParOf" srcId="{99BC509D-D64F-424E-BD73-C1EC4DB7444C}" destId="{215AEDB3-D045-4583-9419-747F45134845}" srcOrd="1" destOrd="0" presId="urn:microsoft.com/office/officeart/2018/5/layout/IconCircleLabelList"/>
    <dgm:cxn modelId="{F00F1E89-39DB-4049-9D8F-6D17A8A56589}" type="presParOf" srcId="{99BC509D-D64F-424E-BD73-C1EC4DB7444C}" destId="{EE977915-ED9F-40ED-B89F-F6087B5C7126}" srcOrd="2" destOrd="0" presId="urn:microsoft.com/office/officeart/2018/5/layout/IconCircleLabelList"/>
    <dgm:cxn modelId="{F1C2E5C4-7773-46FE-881F-92EC3A9F5EAA}" type="presParOf" srcId="{99BC509D-D64F-424E-BD73-C1EC4DB7444C}" destId="{02B4D31E-9238-4FC8-8C76-1A1F5FB2587B}" srcOrd="3" destOrd="0" presId="urn:microsoft.com/office/officeart/2018/5/layout/IconCircleLabelList"/>
    <dgm:cxn modelId="{9E0001E0-8EE6-4903-ABB9-B9A74FB3A6F1}" type="presParOf" srcId="{29E7F7E6-A1E6-4CC3-9EB3-01E3B8781E95}" destId="{7222D0B2-C417-4C58-A2FC-193B81E52FB9}" srcOrd="3" destOrd="0" presId="urn:microsoft.com/office/officeart/2018/5/layout/IconCircleLabelList"/>
    <dgm:cxn modelId="{91C19172-59C8-4F64-9CFA-2A452BE36B70}" type="presParOf" srcId="{29E7F7E6-A1E6-4CC3-9EB3-01E3B8781E95}" destId="{54622B05-7661-456D-B2B8-B69C7D92B5AC}" srcOrd="4" destOrd="0" presId="urn:microsoft.com/office/officeart/2018/5/layout/IconCircleLabelList"/>
    <dgm:cxn modelId="{FA07F190-5D52-4DF7-8190-104AFFD74665}" type="presParOf" srcId="{54622B05-7661-456D-B2B8-B69C7D92B5AC}" destId="{0AFF762E-C710-4A54-9706-D7604B35F0DB}" srcOrd="0" destOrd="0" presId="urn:microsoft.com/office/officeart/2018/5/layout/IconCircleLabelList"/>
    <dgm:cxn modelId="{639846EE-A31C-42F1-BEF9-FCD360914C01}" type="presParOf" srcId="{54622B05-7661-456D-B2B8-B69C7D92B5AC}" destId="{7E31AD2E-002C-4EA8-89D9-BA7C806038BF}" srcOrd="1" destOrd="0" presId="urn:microsoft.com/office/officeart/2018/5/layout/IconCircleLabelList"/>
    <dgm:cxn modelId="{84F3EEE7-DB8E-48C2-AE3C-FF49472F1D0E}" type="presParOf" srcId="{54622B05-7661-456D-B2B8-B69C7D92B5AC}" destId="{EF4B19CE-E924-4986-A95E-F16FAB031CA8}" srcOrd="2" destOrd="0" presId="urn:microsoft.com/office/officeart/2018/5/layout/IconCircleLabelList"/>
    <dgm:cxn modelId="{3C7B84BB-B280-40A2-A8CF-D96EE56722AD}" type="presParOf" srcId="{54622B05-7661-456D-B2B8-B69C7D92B5AC}" destId="{C155F462-74D8-4AE6-AC1B-5FE43AB0BB83}" srcOrd="3" destOrd="0" presId="urn:microsoft.com/office/officeart/2018/5/layout/IconCircleLabelList"/>
    <dgm:cxn modelId="{CE476B72-0E3B-4197-95E9-F82794142C05}" type="presParOf" srcId="{29E7F7E6-A1E6-4CC3-9EB3-01E3B8781E95}" destId="{E55ED40E-10C2-4D96-8132-C7F6C55C67BB}" srcOrd="5" destOrd="0" presId="urn:microsoft.com/office/officeart/2018/5/layout/IconCircleLabelList"/>
    <dgm:cxn modelId="{61500D2D-D8D3-4477-93BB-FF801971B1FC}" type="presParOf" srcId="{29E7F7E6-A1E6-4CC3-9EB3-01E3B8781E95}" destId="{CC47023A-F3CB-4663-8F2C-C8FFBF000269}" srcOrd="6" destOrd="0" presId="urn:microsoft.com/office/officeart/2018/5/layout/IconCircleLabelList"/>
    <dgm:cxn modelId="{BA3F37F2-0104-48BB-B738-CA25F3CFBE30}" type="presParOf" srcId="{CC47023A-F3CB-4663-8F2C-C8FFBF000269}" destId="{E16C505A-B82C-4827-836E-5618F448405E}" srcOrd="0" destOrd="0" presId="urn:microsoft.com/office/officeart/2018/5/layout/IconCircleLabelList"/>
    <dgm:cxn modelId="{297995B6-D632-4B63-AFE3-CA02937AA2DD}" type="presParOf" srcId="{CC47023A-F3CB-4663-8F2C-C8FFBF000269}" destId="{0C2E4256-B44E-4F4A-9B79-27E2420E0921}" srcOrd="1" destOrd="0" presId="urn:microsoft.com/office/officeart/2018/5/layout/IconCircleLabelList"/>
    <dgm:cxn modelId="{31D36899-6DFD-4ACF-8602-96BC68AB805B}" type="presParOf" srcId="{CC47023A-F3CB-4663-8F2C-C8FFBF000269}" destId="{8FAEFDA4-63DB-4B6C-A82C-0CBB135397F5}" srcOrd="2" destOrd="0" presId="urn:microsoft.com/office/officeart/2018/5/layout/IconCircleLabelList"/>
    <dgm:cxn modelId="{3F940B9B-EA2F-4C30-9C37-4D272BFBA545}" type="presParOf" srcId="{CC47023A-F3CB-4663-8F2C-C8FFBF000269}" destId="{B16F6642-43AA-49E1-A185-846689E74395}" srcOrd="3" destOrd="0" presId="urn:microsoft.com/office/officeart/2018/5/layout/IconCircleLabelList"/>
    <dgm:cxn modelId="{7624E6A5-7CAC-4CDA-9012-F5035CC7636C}" type="presParOf" srcId="{29E7F7E6-A1E6-4CC3-9EB3-01E3B8781E95}" destId="{8DB65D02-C22F-465D-BEEA-1CAA4FFF89A9}" srcOrd="7" destOrd="0" presId="urn:microsoft.com/office/officeart/2018/5/layout/IconCircleLabelList"/>
    <dgm:cxn modelId="{EB7E4FE8-F804-49B7-812D-61F27351FBA0}" type="presParOf" srcId="{29E7F7E6-A1E6-4CC3-9EB3-01E3B8781E95}" destId="{9AD06672-68F8-45DF-A24A-CFA4B5787B5B}" srcOrd="8" destOrd="0" presId="urn:microsoft.com/office/officeart/2018/5/layout/IconCircleLabelList"/>
    <dgm:cxn modelId="{059DC9D1-38E4-4525-8903-1923A13B7148}" type="presParOf" srcId="{9AD06672-68F8-45DF-A24A-CFA4B5787B5B}" destId="{0F1385B0-2E51-448C-8ADF-F3D46F9D3A3D}" srcOrd="0" destOrd="0" presId="urn:microsoft.com/office/officeart/2018/5/layout/IconCircleLabelList"/>
    <dgm:cxn modelId="{66FA61EC-9EB7-480C-9A24-83EC4B99BB64}" type="presParOf" srcId="{9AD06672-68F8-45DF-A24A-CFA4B5787B5B}" destId="{6BE89FCE-E6D0-44A9-A1F4-53FB0B791C05}" srcOrd="1" destOrd="0" presId="urn:microsoft.com/office/officeart/2018/5/layout/IconCircleLabelList"/>
    <dgm:cxn modelId="{77011BE8-748E-48AC-B293-E2002D5E38E5}" type="presParOf" srcId="{9AD06672-68F8-45DF-A24A-CFA4B5787B5B}" destId="{0C9D083E-24F0-448A-BCFB-70F8879B4B21}" srcOrd="2" destOrd="0" presId="urn:microsoft.com/office/officeart/2018/5/layout/IconCircleLabelList"/>
    <dgm:cxn modelId="{90F9DD0A-EF2B-4A0D-BDF2-19E3727B1547}" type="presParOf" srcId="{9AD06672-68F8-45DF-A24A-CFA4B5787B5B}" destId="{6E1A526E-2786-4723-853B-084FA7EA393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DBCC3-D262-4481-96B7-0981B9C4434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4572EF1-D5EF-4436-A416-876AFFC60A86}">
      <dgm:prSet/>
      <dgm:spPr/>
      <dgm:t>
        <a:bodyPr/>
        <a:lstStyle/>
        <a:p>
          <a:r>
            <a:rPr lang="en-US" dirty="0"/>
            <a:t>Sebring</a:t>
          </a:r>
        </a:p>
      </dgm:t>
    </dgm:pt>
    <dgm:pt modelId="{524805F5-B817-4E12-96AA-51AC6BE40499}" type="parTrans" cxnId="{8F7F907A-506E-40EF-8170-AAA671CC6491}">
      <dgm:prSet/>
      <dgm:spPr/>
      <dgm:t>
        <a:bodyPr/>
        <a:lstStyle/>
        <a:p>
          <a:endParaRPr lang="en-US"/>
        </a:p>
      </dgm:t>
    </dgm:pt>
    <dgm:pt modelId="{AF36EF8A-FCA3-4711-8588-77A4202498A1}" type="sibTrans" cxnId="{8F7F907A-506E-40EF-8170-AAA671CC6491}">
      <dgm:prSet/>
      <dgm:spPr/>
      <dgm:t>
        <a:bodyPr/>
        <a:lstStyle/>
        <a:p>
          <a:endParaRPr lang="en-US"/>
        </a:p>
      </dgm:t>
    </dgm:pt>
    <dgm:pt modelId="{50D27650-81A3-4F9E-B732-F66C920A7A4A}">
      <dgm:prSet/>
      <dgm:spPr/>
      <dgm:t>
        <a:bodyPr/>
        <a:lstStyle/>
        <a:p>
          <a:r>
            <a:rPr lang="en-US" dirty="0"/>
            <a:t>Not at all Familiar: 26 percent</a:t>
          </a:r>
        </a:p>
      </dgm:t>
    </dgm:pt>
    <dgm:pt modelId="{2F283D24-1CBB-4273-B280-E4DF965FE4A7}" type="parTrans" cxnId="{E69B6D0B-C5F9-4F33-8838-EFA6F8FC45D9}">
      <dgm:prSet/>
      <dgm:spPr/>
      <dgm:t>
        <a:bodyPr/>
        <a:lstStyle/>
        <a:p>
          <a:endParaRPr lang="en-US"/>
        </a:p>
      </dgm:t>
    </dgm:pt>
    <dgm:pt modelId="{24C4B8EE-44CF-45CF-80F9-CED0D9EA3007}" type="sibTrans" cxnId="{E69B6D0B-C5F9-4F33-8838-EFA6F8FC45D9}">
      <dgm:prSet/>
      <dgm:spPr/>
      <dgm:t>
        <a:bodyPr/>
        <a:lstStyle/>
        <a:p>
          <a:endParaRPr lang="en-US"/>
        </a:p>
      </dgm:t>
    </dgm:pt>
    <dgm:pt modelId="{3381EFF1-BF97-47FE-B298-4867C2C71F53}">
      <dgm:prSet/>
      <dgm:spPr/>
      <dgm:t>
        <a:bodyPr/>
        <a:lstStyle/>
        <a:p>
          <a:r>
            <a:rPr lang="en-US" dirty="0"/>
            <a:t>Some degree of Familiarity: 74 percent</a:t>
          </a:r>
          <a:endParaRPr lang="en-US" sz="2600" dirty="0"/>
        </a:p>
      </dgm:t>
    </dgm:pt>
    <dgm:pt modelId="{4A32202A-66EB-497D-B8AA-43CA805DE5FB}" type="parTrans" cxnId="{59276892-26FB-4F08-B4BF-57B06D828CC6}">
      <dgm:prSet/>
      <dgm:spPr/>
      <dgm:t>
        <a:bodyPr/>
        <a:lstStyle/>
        <a:p>
          <a:endParaRPr lang="en-US"/>
        </a:p>
      </dgm:t>
    </dgm:pt>
    <dgm:pt modelId="{D61CD5D9-FCA3-4410-9B9A-4CE2BEF2B26B}" type="sibTrans" cxnId="{59276892-26FB-4F08-B4BF-57B06D828CC6}">
      <dgm:prSet/>
      <dgm:spPr/>
      <dgm:t>
        <a:bodyPr/>
        <a:lstStyle/>
        <a:p>
          <a:endParaRPr lang="en-US"/>
        </a:p>
      </dgm:t>
    </dgm:pt>
    <dgm:pt modelId="{E5A50754-7ED6-4C72-841C-B45D3FF48D37}">
      <dgm:prSet/>
      <dgm:spPr/>
      <dgm:t>
        <a:bodyPr/>
        <a:lstStyle/>
        <a:p>
          <a:r>
            <a:rPr lang="en-US" dirty="0"/>
            <a:t>Lake Placid</a:t>
          </a:r>
        </a:p>
      </dgm:t>
    </dgm:pt>
    <dgm:pt modelId="{25B7F5A7-5FF0-47C7-9E7A-A0CA25FDD398}" type="parTrans" cxnId="{441022BD-D2BA-4268-8163-6160F0D808B4}">
      <dgm:prSet/>
      <dgm:spPr/>
      <dgm:t>
        <a:bodyPr/>
        <a:lstStyle/>
        <a:p>
          <a:endParaRPr lang="en-US"/>
        </a:p>
      </dgm:t>
    </dgm:pt>
    <dgm:pt modelId="{09045024-40C6-4991-97C4-07827E931010}" type="sibTrans" cxnId="{441022BD-D2BA-4268-8163-6160F0D808B4}">
      <dgm:prSet/>
      <dgm:spPr/>
      <dgm:t>
        <a:bodyPr/>
        <a:lstStyle/>
        <a:p>
          <a:endParaRPr lang="en-US"/>
        </a:p>
      </dgm:t>
    </dgm:pt>
    <dgm:pt modelId="{C6117601-DCE3-43DC-A239-6CB9A235E682}">
      <dgm:prSet/>
      <dgm:spPr/>
      <dgm:t>
        <a:bodyPr/>
        <a:lstStyle/>
        <a:p>
          <a:r>
            <a:rPr lang="en-US" dirty="0"/>
            <a:t>Not at all Familiar: 38 percent</a:t>
          </a:r>
        </a:p>
      </dgm:t>
    </dgm:pt>
    <dgm:pt modelId="{C6FE1FF8-EB3C-42F3-99E3-682EE177903D}" type="parTrans" cxnId="{4E0C7250-950D-456B-99EC-536784743655}">
      <dgm:prSet/>
      <dgm:spPr/>
      <dgm:t>
        <a:bodyPr/>
        <a:lstStyle/>
        <a:p>
          <a:endParaRPr lang="en-US"/>
        </a:p>
      </dgm:t>
    </dgm:pt>
    <dgm:pt modelId="{7A8F19EF-75DA-4729-8EAE-429B328D15DC}" type="sibTrans" cxnId="{4E0C7250-950D-456B-99EC-536784743655}">
      <dgm:prSet/>
      <dgm:spPr/>
      <dgm:t>
        <a:bodyPr/>
        <a:lstStyle/>
        <a:p>
          <a:endParaRPr lang="en-US"/>
        </a:p>
      </dgm:t>
    </dgm:pt>
    <dgm:pt modelId="{5156B3BD-2283-418C-BCB4-935BC396A7F1}">
      <dgm:prSet/>
      <dgm:spPr/>
      <dgm:t>
        <a:bodyPr/>
        <a:lstStyle/>
        <a:p>
          <a:r>
            <a:rPr lang="en-US" dirty="0"/>
            <a:t>Some degree of Familiarity: 62 percent</a:t>
          </a:r>
        </a:p>
      </dgm:t>
    </dgm:pt>
    <dgm:pt modelId="{A1F1E3CF-8D1C-4976-B055-209039094EC7}" type="parTrans" cxnId="{51F43C74-D2C8-43C8-8B9A-7A5BC5AEA4C1}">
      <dgm:prSet/>
      <dgm:spPr/>
      <dgm:t>
        <a:bodyPr/>
        <a:lstStyle/>
        <a:p>
          <a:endParaRPr lang="en-US"/>
        </a:p>
      </dgm:t>
    </dgm:pt>
    <dgm:pt modelId="{9C874978-5682-40C0-A4A9-2590AF7B9CF4}" type="sibTrans" cxnId="{51F43C74-D2C8-43C8-8B9A-7A5BC5AEA4C1}">
      <dgm:prSet/>
      <dgm:spPr/>
      <dgm:t>
        <a:bodyPr/>
        <a:lstStyle/>
        <a:p>
          <a:endParaRPr lang="en-US"/>
        </a:p>
      </dgm:t>
    </dgm:pt>
    <dgm:pt modelId="{13FAED75-B8B1-4623-BD6C-249B3DA631F6}">
      <dgm:prSet/>
      <dgm:spPr/>
      <dgm:t>
        <a:bodyPr/>
        <a:lstStyle/>
        <a:p>
          <a:r>
            <a:rPr lang="en-US" dirty="0"/>
            <a:t>Avon Park</a:t>
          </a:r>
        </a:p>
      </dgm:t>
    </dgm:pt>
    <dgm:pt modelId="{D0B63027-EF4F-4F45-BC35-91EAB17CD1F4}" type="parTrans" cxnId="{1EBF8FD9-9E07-4DA9-8024-FB00482D6A70}">
      <dgm:prSet/>
      <dgm:spPr/>
      <dgm:t>
        <a:bodyPr/>
        <a:lstStyle/>
        <a:p>
          <a:endParaRPr lang="en-US"/>
        </a:p>
      </dgm:t>
    </dgm:pt>
    <dgm:pt modelId="{D66A9022-3136-460F-B798-29C56261761A}" type="sibTrans" cxnId="{1EBF8FD9-9E07-4DA9-8024-FB00482D6A70}">
      <dgm:prSet/>
      <dgm:spPr/>
      <dgm:t>
        <a:bodyPr/>
        <a:lstStyle/>
        <a:p>
          <a:endParaRPr lang="en-US"/>
        </a:p>
      </dgm:t>
    </dgm:pt>
    <dgm:pt modelId="{A941EF97-B02C-4716-A832-0EDA88C6F459}">
      <dgm:prSet/>
      <dgm:spPr/>
      <dgm:t>
        <a:bodyPr/>
        <a:lstStyle/>
        <a:p>
          <a:r>
            <a:rPr lang="en-US" dirty="0"/>
            <a:t>Not at all Familiar: 43 percent</a:t>
          </a:r>
        </a:p>
      </dgm:t>
    </dgm:pt>
    <dgm:pt modelId="{9BFDE89F-4C49-4912-9B91-7DA63302F6C3}" type="parTrans" cxnId="{E83BBE22-BC46-486F-AACD-9B77012A22EF}">
      <dgm:prSet/>
      <dgm:spPr/>
      <dgm:t>
        <a:bodyPr/>
        <a:lstStyle/>
        <a:p>
          <a:endParaRPr lang="en-US"/>
        </a:p>
      </dgm:t>
    </dgm:pt>
    <dgm:pt modelId="{4FD927BE-82AA-40B1-92C0-318D559B702D}" type="sibTrans" cxnId="{E83BBE22-BC46-486F-AACD-9B77012A22EF}">
      <dgm:prSet/>
      <dgm:spPr/>
      <dgm:t>
        <a:bodyPr/>
        <a:lstStyle/>
        <a:p>
          <a:endParaRPr lang="en-US"/>
        </a:p>
      </dgm:t>
    </dgm:pt>
    <dgm:pt modelId="{35C536AB-AE59-4D55-9DC3-DBC57C9B3695}">
      <dgm:prSet/>
      <dgm:spPr/>
      <dgm:t>
        <a:bodyPr/>
        <a:lstStyle/>
        <a:p>
          <a:r>
            <a:rPr lang="en-US" dirty="0"/>
            <a:t>Some degree of Familiarity: 57 percent</a:t>
          </a:r>
        </a:p>
      </dgm:t>
    </dgm:pt>
    <dgm:pt modelId="{6028B57A-043E-4B18-A9A1-5D2D7663040E}" type="parTrans" cxnId="{3FFAB5A4-C1E2-4BC7-97B0-5805773E1450}">
      <dgm:prSet/>
      <dgm:spPr/>
      <dgm:t>
        <a:bodyPr/>
        <a:lstStyle/>
        <a:p>
          <a:endParaRPr lang="en-US"/>
        </a:p>
      </dgm:t>
    </dgm:pt>
    <dgm:pt modelId="{24802C29-6474-4AAD-8A9A-2567293EC606}" type="sibTrans" cxnId="{3FFAB5A4-C1E2-4BC7-97B0-5805773E1450}">
      <dgm:prSet/>
      <dgm:spPr/>
      <dgm:t>
        <a:bodyPr/>
        <a:lstStyle/>
        <a:p>
          <a:endParaRPr lang="en-US"/>
        </a:p>
      </dgm:t>
    </dgm:pt>
    <dgm:pt modelId="{C22B528F-44AF-46CB-9F70-5F1867A49103}">
      <dgm:prSet/>
      <dgm:spPr/>
      <dgm:t>
        <a:bodyPr/>
        <a:lstStyle/>
        <a:p>
          <a:r>
            <a:rPr lang="en-US" sz="2600" dirty="0"/>
            <a:t>(baseline)</a:t>
          </a:r>
        </a:p>
      </dgm:t>
    </dgm:pt>
    <dgm:pt modelId="{CF28F09B-405A-4493-8C05-77F49206CA11}" type="parTrans" cxnId="{FEF3B2E6-C853-4397-AD5B-794C65724819}">
      <dgm:prSet/>
      <dgm:spPr/>
    </dgm:pt>
    <dgm:pt modelId="{4EE46810-85C7-44A8-9048-D5545D711F4A}" type="sibTrans" cxnId="{FEF3B2E6-C853-4397-AD5B-794C65724819}">
      <dgm:prSet/>
      <dgm:spPr/>
    </dgm:pt>
    <dgm:pt modelId="{1280CF6E-41F2-436B-B56E-C6A20F9401FA}">
      <dgm:prSet/>
      <dgm:spPr/>
      <dgm:t>
        <a:bodyPr/>
        <a:lstStyle/>
        <a:p>
          <a:r>
            <a:rPr lang="en-US" sz="2600" dirty="0"/>
            <a:t>(-12 percentage points from the baseline)</a:t>
          </a:r>
        </a:p>
      </dgm:t>
    </dgm:pt>
    <dgm:pt modelId="{30A16D62-AEFE-4D1E-9E2D-7C61001AB474}" type="parTrans" cxnId="{F8D70D54-192E-4D60-98B3-3D7656DC2B73}">
      <dgm:prSet/>
      <dgm:spPr/>
    </dgm:pt>
    <dgm:pt modelId="{8739BCBF-D5DE-4113-98BE-F34589B1EA94}" type="sibTrans" cxnId="{F8D70D54-192E-4D60-98B3-3D7656DC2B73}">
      <dgm:prSet/>
      <dgm:spPr/>
    </dgm:pt>
    <dgm:pt modelId="{6AA742F8-6409-48A6-9364-39C88D43A126}">
      <dgm:prSet/>
      <dgm:spPr/>
      <dgm:t>
        <a:bodyPr/>
        <a:lstStyle/>
        <a:p>
          <a:r>
            <a:rPr lang="en-US" sz="2600" dirty="0"/>
            <a:t>(-17 percentage points from the baseline)</a:t>
          </a:r>
        </a:p>
      </dgm:t>
    </dgm:pt>
    <dgm:pt modelId="{13A3647C-D6A6-4121-9038-1D2A5DB2E37E}" type="parTrans" cxnId="{3EF16FFD-2985-4E02-8F6E-29C630B27E4B}">
      <dgm:prSet/>
      <dgm:spPr/>
    </dgm:pt>
    <dgm:pt modelId="{527BB1D3-BB52-42A0-B4ED-935D45D9027F}" type="sibTrans" cxnId="{3EF16FFD-2985-4E02-8F6E-29C630B27E4B}">
      <dgm:prSet/>
      <dgm:spPr/>
    </dgm:pt>
    <dgm:pt modelId="{3D7C4CD1-FD9A-466C-A2BF-738C212E05EF}" type="pres">
      <dgm:prSet presAssocID="{007DBCC3-D262-4481-96B7-0981B9C4434A}" presName="linear" presStyleCnt="0">
        <dgm:presLayoutVars>
          <dgm:dir/>
          <dgm:animLvl val="lvl"/>
          <dgm:resizeHandles val="exact"/>
        </dgm:presLayoutVars>
      </dgm:prSet>
      <dgm:spPr/>
    </dgm:pt>
    <dgm:pt modelId="{01F6CEB6-17AF-4023-B539-813C69D082D9}" type="pres">
      <dgm:prSet presAssocID="{14572EF1-D5EF-4436-A416-876AFFC60A86}" presName="parentLin" presStyleCnt="0"/>
      <dgm:spPr/>
    </dgm:pt>
    <dgm:pt modelId="{EB9C38C6-55F7-4A9F-AE3E-C8746B29B50E}" type="pres">
      <dgm:prSet presAssocID="{14572EF1-D5EF-4436-A416-876AFFC60A86}" presName="parentLeftMargin" presStyleLbl="node1" presStyleIdx="0" presStyleCnt="3"/>
      <dgm:spPr/>
    </dgm:pt>
    <dgm:pt modelId="{B686E8B0-E391-4ACA-945F-53C97CB9459A}" type="pres">
      <dgm:prSet presAssocID="{14572EF1-D5EF-4436-A416-876AFFC60A8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A23E63-9C7C-4D22-A191-28869B1791B3}" type="pres">
      <dgm:prSet presAssocID="{14572EF1-D5EF-4436-A416-876AFFC60A86}" presName="negativeSpace" presStyleCnt="0"/>
      <dgm:spPr/>
    </dgm:pt>
    <dgm:pt modelId="{AEC7EC81-40EC-45D1-8C22-9685419CF86F}" type="pres">
      <dgm:prSet presAssocID="{14572EF1-D5EF-4436-A416-876AFFC60A86}" presName="childText" presStyleLbl="conFgAcc1" presStyleIdx="0" presStyleCnt="3">
        <dgm:presLayoutVars>
          <dgm:bulletEnabled val="1"/>
        </dgm:presLayoutVars>
      </dgm:prSet>
      <dgm:spPr/>
    </dgm:pt>
    <dgm:pt modelId="{F5975E26-EED1-4913-A9CC-60E11A1CA5B3}" type="pres">
      <dgm:prSet presAssocID="{AF36EF8A-FCA3-4711-8588-77A4202498A1}" presName="spaceBetweenRectangles" presStyleCnt="0"/>
      <dgm:spPr/>
    </dgm:pt>
    <dgm:pt modelId="{18EBA7D4-C321-4003-9654-C1BCDD07BEB9}" type="pres">
      <dgm:prSet presAssocID="{E5A50754-7ED6-4C72-841C-B45D3FF48D37}" presName="parentLin" presStyleCnt="0"/>
      <dgm:spPr/>
    </dgm:pt>
    <dgm:pt modelId="{A5820F1F-9D1A-43FC-8832-270235A9348B}" type="pres">
      <dgm:prSet presAssocID="{E5A50754-7ED6-4C72-841C-B45D3FF48D37}" presName="parentLeftMargin" presStyleLbl="node1" presStyleIdx="0" presStyleCnt="3"/>
      <dgm:spPr/>
    </dgm:pt>
    <dgm:pt modelId="{8C32ED68-47C8-412E-BFB6-DFE3727D2A8E}" type="pres">
      <dgm:prSet presAssocID="{E5A50754-7ED6-4C72-841C-B45D3FF48D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AB18DC1-FBF7-4231-A841-EC3077413C30}" type="pres">
      <dgm:prSet presAssocID="{E5A50754-7ED6-4C72-841C-B45D3FF48D37}" presName="negativeSpace" presStyleCnt="0"/>
      <dgm:spPr/>
    </dgm:pt>
    <dgm:pt modelId="{183E8298-68E6-4CA5-B004-0E6C0B7E1D84}" type="pres">
      <dgm:prSet presAssocID="{E5A50754-7ED6-4C72-841C-B45D3FF48D37}" presName="childText" presStyleLbl="conFgAcc1" presStyleIdx="1" presStyleCnt="3">
        <dgm:presLayoutVars>
          <dgm:bulletEnabled val="1"/>
        </dgm:presLayoutVars>
      </dgm:prSet>
      <dgm:spPr/>
    </dgm:pt>
    <dgm:pt modelId="{310F31C7-9F1B-401D-BDFF-A041019E74B2}" type="pres">
      <dgm:prSet presAssocID="{09045024-40C6-4991-97C4-07827E931010}" presName="spaceBetweenRectangles" presStyleCnt="0"/>
      <dgm:spPr/>
    </dgm:pt>
    <dgm:pt modelId="{7BBD1242-AA0F-410A-9EA5-1260FA1B2908}" type="pres">
      <dgm:prSet presAssocID="{13FAED75-B8B1-4623-BD6C-249B3DA631F6}" presName="parentLin" presStyleCnt="0"/>
      <dgm:spPr/>
    </dgm:pt>
    <dgm:pt modelId="{826216CF-9C30-4D84-A201-02EAF5F13F6B}" type="pres">
      <dgm:prSet presAssocID="{13FAED75-B8B1-4623-BD6C-249B3DA631F6}" presName="parentLeftMargin" presStyleLbl="node1" presStyleIdx="1" presStyleCnt="3"/>
      <dgm:spPr/>
    </dgm:pt>
    <dgm:pt modelId="{523720E4-0EDC-47BB-87FD-81473DCCB204}" type="pres">
      <dgm:prSet presAssocID="{13FAED75-B8B1-4623-BD6C-249B3DA631F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0B99E63-AD8F-4AD8-A6D0-5903C43E1D4F}" type="pres">
      <dgm:prSet presAssocID="{13FAED75-B8B1-4623-BD6C-249B3DA631F6}" presName="negativeSpace" presStyleCnt="0"/>
      <dgm:spPr/>
    </dgm:pt>
    <dgm:pt modelId="{48291378-5B28-4502-AFA8-19D02938B78D}" type="pres">
      <dgm:prSet presAssocID="{13FAED75-B8B1-4623-BD6C-249B3DA631F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69B6D0B-C5F9-4F33-8838-EFA6F8FC45D9}" srcId="{14572EF1-D5EF-4436-A416-876AFFC60A86}" destId="{50D27650-81A3-4F9E-B732-F66C920A7A4A}" srcOrd="0" destOrd="0" parTransId="{2F283D24-1CBB-4273-B280-E4DF965FE4A7}" sibTransId="{24C4B8EE-44CF-45CF-80F9-CED0D9EA3007}"/>
    <dgm:cxn modelId="{E83BBE22-BC46-486F-AACD-9B77012A22EF}" srcId="{13FAED75-B8B1-4623-BD6C-249B3DA631F6}" destId="{A941EF97-B02C-4716-A832-0EDA88C6F459}" srcOrd="0" destOrd="0" parTransId="{9BFDE89F-4C49-4912-9B91-7DA63302F6C3}" sibTransId="{4FD927BE-82AA-40B1-92C0-318D559B702D}"/>
    <dgm:cxn modelId="{8F994324-6505-4B59-91D8-CA450EFC54B0}" type="presOf" srcId="{50D27650-81A3-4F9E-B732-F66C920A7A4A}" destId="{AEC7EC81-40EC-45D1-8C22-9685419CF86F}" srcOrd="0" destOrd="0" presId="urn:microsoft.com/office/officeart/2005/8/layout/list1"/>
    <dgm:cxn modelId="{E253BE31-BB06-4075-A377-CA81D361A167}" type="presOf" srcId="{14572EF1-D5EF-4436-A416-876AFFC60A86}" destId="{B686E8B0-E391-4ACA-945F-53C97CB9459A}" srcOrd="1" destOrd="0" presId="urn:microsoft.com/office/officeart/2005/8/layout/list1"/>
    <dgm:cxn modelId="{5D047A3D-5D29-4BAB-ABB8-65AC4C16BA5E}" type="presOf" srcId="{6AA742F8-6409-48A6-9364-39C88D43A126}" destId="{48291378-5B28-4502-AFA8-19D02938B78D}" srcOrd="0" destOrd="2" presId="urn:microsoft.com/office/officeart/2005/8/layout/list1"/>
    <dgm:cxn modelId="{4E0C7250-950D-456B-99EC-536784743655}" srcId="{E5A50754-7ED6-4C72-841C-B45D3FF48D37}" destId="{C6117601-DCE3-43DC-A239-6CB9A235E682}" srcOrd="0" destOrd="0" parTransId="{C6FE1FF8-EB3C-42F3-99E3-682EE177903D}" sibTransId="{7A8F19EF-75DA-4729-8EAE-429B328D15DC}"/>
    <dgm:cxn modelId="{F0E04351-0904-4C2E-AF46-408F333BE350}" type="presOf" srcId="{14572EF1-D5EF-4436-A416-876AFFC60A86}" destId="{EB9C38C6-55F7-4A9F-AE3E-C8746B29B50E}" srcOrd="0" destOrd="0" presId="urn:microsoft.com/office/officeart/2005/8/layout/list1"/>
    <dgm:cxn modelId="{0CAA5751-8159-4F83-B23B-B0B8A27A8FF6}" type="presOf" srcId="{3381EFF1-BF97-47FE-B298-4867C2C71F53}" destId="{AEC7EC81-40EC-45D1-8C22-9685419CF86F}" srcOrd="0" destOrd="1" presId="urn:microsoft.com/office/officeart/2005/8/layout/list1"/>
    <dgm:cxn modelId="{F8D70D54-192E-4D60-98B3-3D7656DC2B73}" srcId="{5156B3BD-2283-418C-BCB4-935BC396A7F1}" destId="{1280CF6E-41F2-436B-B56E-C6A20F9401FA}" srcOrd="0" destOrd="0" parTransId="{30A16D62-AEFE-4D1E-9E2D-7C61001AB474}" sibTransId="{8739BCBF-D5DE-4113-98BE-F34589B1EA94}"/>
    <dgm:cxn modelId="{AD78E66E-F1EA-4BB2-857C-B07A1CF02418}" type="presOf" srcId="{E5A50754-7ED6-4C72-841C-B45D3FF48D37}" destId="{A5820F1F-9D1A-43FC-8832-270235A9348B}" srcOrd="0" destOrd="0" presId="urn:microsoft.com/office/officeart/2005/8/layout/list1"/>
    <dgm:cxn modelId="{51F43C74-D2C8-43C8-8B9A-7A5BC5AEA4C1}" srcId="{E5A50754-7ED6-4C72-841C-B45D3FF48D37}" destId="{5156B3BD-2283-418C-BCB4-935BC396A7F1}" srcOrd="1" destOrd="0" parTransId="{A1F1E3CF-8D1C-4976-B055-209039094EC7}" sibTransId="{9C874978-5682-40C0-A4A9-2590AF7B9CF4}"/>
    <dgm:cxn modelId="{CB2F0475-191D-4371-9511-7B6185C0DD31}" type="presOf" srcId="{C6117601-DCE3-43DC-A239-6CB9A235E682}" destId="{183E8298-68E6-4CA5-B004-0E6C0B7E1D84}" srcOrd="0" destOrd="0" presId="urn:microsoft.com/office/officeart/2005/8/layout/list1"/>
    <dgm:cxn modelId="{8F7F907A-506E-40EF-8170-AAA671CC6491}" srcId="{007DBCC3-D262-4481-96B7-0981B9C4434A}" destId="{14572EF1-D5EF-4436-A416-876AFFC60A86}" srcOrd="0" destOrd="0" parTransId="{524805F5-B817-4E12-96AA-51AC6BE40499}" sibTransId="{AF36EF8A-FCA3-4711-8588-77A4202498A1}"/>
    <dgm:cxn modelId="{33EF967F-1E80-4A5E-A9F6-33AF01D15B37}" type="presOf" srcId="{5156B3BD-2283-418C-BCB4-935BC396A7F1}" destId="{183E8298-68E6-4CA5-B004-0E6C0B7E1D84}" srcOrd="0" destOrd="1" presId="urn:microsoft.com/office/officeart/2005/8/layout/list1"/>
    <dgm:cxn modelId="{5A4D698F-9030-49BD-BAB7-EBBB97121457}" type="presOf" srcId="{E5A50754-7ED6-4C72-841C-B45D3FF48D37}" destId="{8C32ED68-47C8-412E-BFB6-DFE3727D2A8E}" srcOrd="1" destOrd="0" presId="urn:microsoft.com/office/officeart/2005/8/layout/list1"/>
    <dgm:cxn modelId="{59276892-26FB-4F08-B4BF-57B06D828CC6}" srcId="{14572EF1-D5EF-4436-A416-876AFFC60A86}" destId="{3381EFF1-BF97-47FE-B298-4867C2C71F53}" srcOrd="1" destOrd="0" parTransId="{4A32202A-66EB-497D-B8AA-43CA805DE5FB}" sibTransId="{D61CD5D9-FCA3-4410-9B9A-4CE2BEF2B26B}"/>
    <dgm:cxn modelId="{3FFAB5A4-C1E2-4BC7-97B0-5805773E1450}" srcId="{13FAED75-B8B1-4623-BD6C-249B3DA631F6}" destId="{35C536AB-AE59-4D55-9DC3-DBC57C9B3695}" srcOrd="1" destOrd="0" parTransId="{6028B57A-043E-4B18-A9A1-5D2D7663040E}" sibTransId="{24802C29-6474-4AAD-8A9A-2567293EC606}"/>
    <dgm:cxn modelId="{441022BD-D2BA-4268-8163-6160F0D808B4}" srcId="{007DBCC3-D262-4481-96B7-0981B9C4434A}" destId="{E5A50754-7ED6-4C72-841C-B45D3FF48D37}" srcOrd="1" destOrd="0" parTransId="{25B7F5A7-5FF0-47C7-9E7A-A0CA25FDD398}" sibTransId="{09045024-40C6-4991-97C4-07827E931010}"/>
    <dgm:cxn modelId="{0E5D5ABE-1D38-4150-8F8E-4908B2DC9D0D}" type="presOf" srcId="{35C536AB-AE59-4D55-9DC3-DBC57C9B3695}" destId="{48291378-5B28-4502-AFA8-19D02938B78D}" srcOrd="0" destOrd="1" presId="urn:microsoft.com/office/officeart/2005/8/layout/list1"/>
    <dgm:cxn modelId="{1EBF8FD9-9E07-4DA9-8024-FB00482D6A70}" srcId="{007DBCC3-D262-4481-96B7-0981B9C4434A}" destId="{13FAED75-B8B1-4623-BD6C-249B3DA631F6}" srcOrd="2" destOrd="0" parTransId="{D0B63027-EF4F-4F45-BC35-91EAB17CD1F4}" sibTransId="{D66A9022-3136-460F-B798-29C56261761A}"/>
    <dgm:cxn modelId="{6B35F7DB-E87C-4083-AE40-E86342D77313}" type="presOf" srcId="{C22B528F-44AF-46CB-9F70-5F1867A49103}" destId="{AEC7EC81-40EC-45D1-8C22-9685419CF86F}" srcOrd="0" destOrd="2" presId="urn:microsoft.com/office/officeart/2005/8/layout/list1"/>
    <dgm:cxn modelId="{B42303E6-D874-45D2-9315-E605A2567E83}" type="presOf" srcId="{A941EF97-B02C-4716-A832-0EDA88C6F459}" destId="{48291378-5B28-4502-AFA8-19D02938B78D}" srcOrd="0" destOrd="0" presId="urn:microsoft.com/office/officeart/2005/8/layout/list1"/>
    <dgm:cxn modelId="{FEF3B2E6-C853-4397-AD5B-794C65724819}" srcId="{3381EFF1-BF97-47FE-B298-4867C2C71F53}" destId="{C22B528F-44AF-46CB-9F70-5F1867A49103}" srcOrd="0" destOrd="0" parTransId="{CF28F09B-405A-4493-8C05-77F49206CA11}" sibTransId="{4EE46810-85C7-44A8-9048-D5545D711F4A}"/>
    <dgm:cxn modelId="{B85C22E8-40B0-43A1-B511-F7E157FA4624}" type="presOf" srcId="{007DBCC3-D262-4481-96B7-0981B9C4434A}" destId="{3D7C4CD1-FD9A-466C-A2BF-738C212E05EF}" srcOrd="0" destOrd="0" presId="urn:microsoft.com/office/officeart/2005/8/layout/list1"/>
    <dgm:cxn modelId="{BAC77EF8-E256-44C0-A64E-1C1A9537CBBD}" type="presOf" srcId="{13FAED75-B8B1-4623-BD6C-249B3DA631F6}" destId="{523720E4-0EDC-47BB-87FD-81473DCCB204}" srcOrd="1" destOrd="0" presId="urn:microsoft.com/office/officeart/2005/8/layout/list1"/>
    <dgm:cxn modelId="{EEC0DDFB-BE7D-4FA0-A910-B768BBE3856D}" type="presOf" srcId="{1280CF6E-41F2-436B-B56E-C6A20F9401FA}" destId="{183E8298-68E6-4CA5-B004-0E6C0B7E1D84}" srcOrd="0" destOrd="2" presId="urn:microsoft.com/office/officeart/2005/8/layout/list1"/>
    <dgm:cxn modelId="{666B4FFC-822A-4C0E-99D0-84A9F7BBC7DE}" type="presOf" srcId="{13FAED75-B8B1-4623-BD6C-249B3DA631F6}" destId="{826216CF-9C30-4D84-A201-02EAF5F13F6B}" srcOrd="0" destOrd="0" presId="urn:microsoft.com/office/officeart/2005/8/layout/list1"/>
    <dgm:cxn modelId="{3EF16FFD-2985-4E02-8F6E-29C630B27E4B}" srcId="{35C536AB-AE59-4D55-9DC3-DBC57C9B3695}" destId="{6AA742F8-6409-48A6-9364-39C88D43A126}" srcOrd="0" destOrd="0" parTransId="{13A3647C-D6A6-4121-9038-1D2A5DB2E37E}" sibTransId="{527BB1D3-BB52-42A0-B4ED-935D45D9027F}"/>
    <dgm:cxn modelId="{9A27E609-4AA6-4C00-BF36-52D3048B62EB}" type="presParOf" srcId="{3D7C4CD1-FD9A-466C-A2BF-738C212E05EF}" destId="{01F6CEB6-17AF-4023-B539-813C69D082D9}" srcOrd="0" destOrd="0" presId="urn:microsoft.com/office/officeart/2005/8/layout/list1"/>
    <dgm:cxn modelId="{CC225748-58AC-42A5-AC36-53C12BC23A8C}" type="presParOf" srcId="{01F6CEB6-17AF-4023-B539-813C69D082D9}" destId="{EB9C38C6-55F7-4A9F-AE3E-C8746B29B50E}" srcOrd="0" destOrd="0" presId="urn:microsoft.com/office/officeart/2005/8/layout/list1"/>
    <dgm:cxn modelId="{F4ABFA77-3476-4761-AB05-18B46F2F8320}" type="presParOf" srcId="{01F6CEB6-17AF-4023-B539-813C69D082D9}" destId="{B686E8B0-E391-4ACA-945F-53C97CB9459A}" srcOrd="1" destOrd="0" presId="urn:microsoft.com/office/officeart/2005/8/layout/list1"/>
    <dgm:cxn modelId="{E87D4013-8C19-4714-81A0-DC12134FEC9A}" type="presParOf" srcId="{3D7C4CD1-FD9A-466C-A2BF-738C212E05EF}" destId="{10A23E63-9C7C-4D22-A191-28869B1791B3}" srcOrd="1" destOrd="0" presId="urn:microsoft.com/office/officeart/2005/8/layout/list1"/>
    <dgm:cxn modelId="{4F52BE69-F166-4A54-9798-B8173AA3283C}" type="presParOf" srcId="{3D7C4CD1-FD9A-466C-A2BF-738C212E05EF}" destId="{AEC7EC81-40EC-45D1-8C22-9685419CF86F}" srcOrd="2" destOrd="0" presId="urn:microsoft.com/office/officeart/2005/8/layout/list1"/>
    <dgm:cxn modelId="{12A3406A-960C-48A8-A2B6-A15297C52AC5}" type="presParOf" srcId="{3D7C4CD1-FD9A-466C-A2BF-738C212E05EF}" destId="{F5975E26-EED1-4913-A9CC-60E11A1CA5B3}" srcOrd="3" destOrd="0" presId="urn:microsoft.com/office/officeart/2005/8/layout/list1"/>
    <dgm:cxn modelId="{C4758E3D-992F-4C52-BE6F-9B72B296B098}" type="presParOf" srcId="{3D7C4CD1-FD9A-466C-A2BF-738C212E05EF}" destId="{18EBA7D4-C321-4003-9654-C1BCDD07BEB9}" srcOrd="4" destOrd="0" presId="urn:microsoft.com/office/officeart/2005/8/layout/list1"/>
    <dgm:cxn modelId="{4C1A438C-0F20-4853-8119-29A26B48C286}" type="presParOf" srcId="{18EBA7D4-C321-4003-9654-C1BCDD07BEB9}" destId="{A5820F1F-9D1A-43FC-8832-270235A9348B}" srcOrd="0" destOrd="0" presId="urn:microsoft.com/office/officeart/2005/8/layout/list1"/>
    <dgm:cxn modelId="{7DE3122B-BC47-4F3F-A293-2E2FDE24F55A}" type="presParOf" srcId="{18EBA7D4-C321-4003-9654-C1BCDD07BEB9}" destId="{8C32ED68-47C8-412E-BFB6-DFE3727D2A8E}" srcOrd="1" destOrd="0" presId="urn:microsoft.com/office/officeart/2005/8/layout/list1"/>
    <dgm:cxn modelId="{05525D5A-0B7B-49B2-A1FC-F9F3EA92A75D}" type="presParOf" srcId="{3D7C4CD1-FD9A-466C-A2BF-738C212E05EF}" destId="{6AB18DC1-FBF7-4231-A841-EC3077413C30}" srcOrd="5" destOrd="0" presId="urn:microsoft.com/office/officeart/2005/8/layout/list1"/>
    <dgm:cxn modelId="{40F2972E-E8C5-424C-9A9C-9D30991153E1}" type="presParOf" srcId="{3D7C4CD1-FD9A-466C-A2BF-738C212E05EF}" destId="{183E8298-68E6-4CA5-B004-0E6C0B7E1D84}" srcOrd="6" destOrd="0" presId="urn:microsoft.com/office/officeart/2005/8/layout/list1"/>
    <dgm:cxn modelId="{1D6379F1-BD26-42F8-99BB-CCE2D20A5CF0}" type="presParOf" srcId="{3D7C4CD1-FD9A-466C-A2BF-738C212E05EF}" destId="{310F31C7-9F1B-401D-BDFF-A041019E74B2}" srcOrd="7" destOrd="0" presId="urn:microsoft.com/office/officeart/2005/8/layout/list1"/>
    <dgm:cxn modelId="{034D7C07-5FCD-44D4-9F4C-DA8E4155EB9F}" type="presParOf" srcId="{3D7C4CD1-FD9A-466C-A2BF-738C212E05EF}" destId="{7BBD1242-AA0F-410A-9EA5-1260FA1B2908}" srcOrd="8" destOrd="0" presId="urn:microsoft.com/office/officeart/2005/8/layout/list1"/>
    <dgm:cxn modelId="{79642220-0F12-4592-8FF3-4DFBB1208BA5}" type="presParOf" srcId="{7BBD1242-AA0F-410A-9EA5-1260FA1B2908}" destId="{826216CF-9C30-4D84-A201-02EAF5F13F6B}" srcOrd="0" destOrd="0" presId="urn:microsoft.com/office/officeart/2005/8/layout/list1"/>
    <dgm:cxn modelId="{7A5A0052-F3DF-4D18-B84F-61F8DF5E5305}" type="presParOf" srcId="{7BBD1242-AA0F-410A-9EA5-1260FA1B2908}" destId="{523720E4-0EDC-47BB-87FD-81473DCCB204}" srcOrd="1" destOrd="0" presId="urn:microsoft.com/office/officeart/2005/8/layout/list1"/>
    <dgm:cxn modelId="{FD9FCC9B-9826-48B8-9DD2-E946E2A354FD}" type="presParOf" srcId="{3D7C4CD1-FD9A-466C-A2BF-738C212E05EF}" destId="{B0B99E63-AD8F-4AD8-A6D0-5903C43E1D4F}" srcOrd="9" destOrd="0" presId="urn:microsoft.com/office/officeart/2005/8/layout/list1"/>
    <dgm:cxn modelId="{957A027E-6B8A-4056-BC93-B9F6378DAF52}" type="presParOf" srcId="{3D7C4CD1-FD9A-466C-A2BF-738C212E05EF}" destId="{48291378-5B28-4502-AFA8-19D02938B7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2B726B-C5BB-45DF-A596-021D0B15C2A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7C0DCBA-CC49-4C47-8C39-C23518DEC69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Individual interviews with community stakeholders</a:t>
          </a:r>
        </a:p>
      </dgm:t>
    </dgm:pt>
    <dgm:pt modelId="{8CE0A1FE-21D3-4E80-B0F4-97B9A537FD44}" type="parTrans" cxnId="{C15D3E98-12C6-4103-A22E-E205B0D62685}">
      <dgm:prSet/>
      <dgm:spPr/>
      <dgm:t>
        <a:bodyPr/>
        <a:lstStyle/>
        <a:p>
          <a:endParaRPr lang="en-US"/>
        </a:p>
      </dgm:t>
    </dgm:pt>
    <dgm:pt modelId="{E3B1FC33-E969-4778-8ACF-FA8A207A5345}" type="sibTrans" cxnId="{C15D3E98-12C6-4103-A22E-E205B0D62685}">
      <dgm:prSet/>
      <dgm:spPr/>
      <dgm:t>
        <a:bodyPr/>
        <a:lstStyle/>
        <a:p>
          <a:endParaRPr lang="en-US"/>
        </a:p>
      </dgm:t>
    </dgm:pt>
    <dgm:pt modelId="{CEB78C81-07A4-43F3-9C0A-D3B515DED9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Group interviews with community stakeholders</a:t>
          </a:r>
        </a:p>
      </dgm:t>
    </dgm:pt>
    <dgm:pt modelId="{FE3070D4-6E79-402F-A6D3-4B349EF3591C}" type="parTrans" cxnId="{53153933-F69C-4496-B877-B69C7341F233}">
      <dgm:prSet/>
      <dgm:spPr/>
      <dgm:t>
        <a:bodyPr/>
        <a:lstStyle/>
        <a:p>
          <a:endParaRPr lang="en-US"/>
        </a:p>
      </dgm:t>
    </dgm:pt>
    <dgm:pt modelId="{B9848317-D14A-45EB-9DB6-FBA9CF739D48}" type="sibTrans" cxnId="{53153933-F69C-4496-B877-B69C7341F233}">
      <dgm:prSet/>
      <dgm:spPr/>
      <dgm:t>
        <a:bodyPr/>
        <a:lstStyle/>
        <a:p>
          <a:endParaRPr lang="en-US"/>
        </a:p>
      </dgm:t>
    </dgm:pt>
    <dgm:pt modelId="{FAB82EEA-4D8A-49A9-8395-17D2CB040B7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Survey instrument distributed to stakeholders</a:t>
          </a:r>
        </a:p>
      </dgm:t>
    </dgm:pt>
    <dgm:pt modelId="{DEBA58D7-A929-45B0-9C7E-8B0EAE0DA19C}" type="parTrans" cxnId="{6440E70B-0DF9-4BBD-BC02-82E4E8793AF7}">
      <dgm:prSet/>
      <dgm:spPr/>
      <dgm:t>
        <a:bodyPr/>
        <a:lstStyle/>
        <a:p>
          <a:endParaRPr lang="en-US"/>
        </a:p>
      </dgm:t>
    </dgm:pt>
    <dgm:pt modelId="{398F0E05-AF58-46E0-ACF6-A60931E1F009}" type="sibTrans" cxnId="{6440E70B-0DF9-4BBD-BC02-82E4E8793AF7}">
      <dgm:prSet/>
      <dgm:spPr/>
      <dgm:t>
        <a:bodyPr/>
        <a:lstStyle/>
        <a:p>
          <a:endParaRPr lang="en-US"/>
        </a:p>
      </dgm:t>
    </dgm:pt>
    <dgm:pt modelId="{FA968AC3-E0B3-4F1B-BA36-8187D8649AA6}" type="pres">
      <dgm:prSet presAssocID="{692B726B-C5BB-45DF-A596-021D0B15C2A4}" presName="root" presStyleCnt="0">
        <dgm:presLayoutVars>
          <dgm:dir/>
          <dgm:resizeHandles val="exact"/>
        </dgm:presLayoutVars>
      </dgm:prSet>
      <dgm:spPr/>
    </dgm:pt>
    <dgm:pt modelId="{CC320433-251A-4E66-B517-D66129CD1C70}" type="pres">
      <dgm:prSet presAssocID="{C7C0DCBA-CC49-4C47-8C39-C23518DEC691}" presName="compNode" presStyleCnt="0"/>
      <dgm:spPr/>
    </dgm:pt>
    <dgm:pt modelId="{AAD47666-8328-4E9D-BFDD-F8B86AF7C503}" type="pres">
      <dgm:prSet presAssocID="{C7C0DCBA-CC49-4C47-8C39-C23518DEC691}" presName="iconBgRect" presStyleLbl="bgShp" presStyleIdx="0" presStyleCnt="3"/>
      <dgm:spPr/>
    </dgm:pt>
    <dgm:pt modelId="{08659D9F-522E-45EE-9E8A-266DD7B5C9FC}" type="pres">
      <dgm:prSet presAssocID="{C7C0DCBA-CC49-4C47-8C39-C23518DEC6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E5740B0-3413-4EC1-80EA-E40A0684444E}" type="pres">
      <dgm:prSet presAssocID="{C7C0DCBA-CC49-4C47-8C39-C23518DEC691}" presName="spaceRect" presStyleCnt="0"/>
      <dgm:spPr/>
    </dgm:pt>
    <dgm:pt modelId="{2E2900F3-3F68-44BE-BBEF-6528CD2D83B0}" type="pres">
      <dgm:prSet presAssocID="{C7C0DCBA-CC49-4C47-8C39-C23518DEC691}" presName="textRect" presStyleLbl="revTx" presStyleIdx="0" presStyleCnt="3">
        <dgm:presLayoutVars>
          <dgm:chMax val="1"/>
          <dgm:chPref val="1"/>
        </dgm:presLayoutVars>
      </dgm:prSet>
      <dgm:spPr/>
    </dgm:pt>
    <dgm:pt modelId="{61A4B30D-F518-40C7-A9E6-9274BCB53564}" type="pres">
      <dgm:prSet presAssocID="{E3B1FC33-E969-4778-8ACF-FA8A207A5345}" presName="sibTrans" presStyleCnt="0"/>
      <dgm:spPr/>
    </dgm:pt>
    <dgm:pt modelId="{23C6055A-FEF8-4452-A6BB-F925881B1FE7}" type="pres">
      <dgm:prSet presAssocID="{CEB78C81-07A4-43F3-9C0A-D3B515DED9E3}" presName="compNode" presStyleCnt="0"/>
      <dgm:spPr/>
    </dgm:pt>
    <dgm:pt modelId="{6375D6C8-0D9A-4886-ADD7-355EE7761884}" type="pres">
      <dgm:prSet presAssocID="{CEB78C81-07A4-43F3-9C0A-D3B515DED9E3}" presName="iconBgRect" presStyleLbl="bgShp" presStyleIdx="1" presStyleCnt="3"/>
      <dgm:spPr/>
    </dgm:pt>
    <dgm:pt modelId="{CEB6B668-63CF-42B5-B47B-DBC1B1B0E659}" type="pres">
      <dgm:prSet presAssocID="{CEB78C81-07A4-43F3-9C0A-D3B515DED9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2966E65-03DF-4735-9AD4-FB4D471D4884}" type="pres">
      <dgm:prSet presAssocID="{CEB78C81-07A4-43F3-9C0A-D3B515DED9E3}" presName="spaceRect" presStyleCnt="0"/>
      <dgm:spPr/>
    </dgm:pt>
    <dgm:pt modelId="{EC1D2127-C0B5-41CE-AF6E-9D930BD3D5CE}" type="pres">
      <dgm:prSet presAssocID="{CEB78C81-07A4-43F3-9C0A-D3B515DED9E3}" presName="textRect" presStyleLbl="revTx" presStyleIdx="1" presStyleCnt="3">
        <dgm:presLayoutVars>
          <dgm:chMax val="1"/>
          <dgm:chPref val="1"/>
        </dgm:presLayoutVars>
      </dgm:prSet>
      <dgm:spPr/>
    </dgm:pt>
    <dgm:pt modelId="{67A35B1E-037C-4577-A8ED-91D3D2537023}" type="pres">
      <dgm:prSet presAssocID="{B9848317-D14A-45EB-9DB6-FBA9CF739D48}" presName="sibTrans" presStyleCnt="0"/>
      <dgm:spPr/>
    </dgm:pt>
    <dgm:pt modelId="{8D707E30-11DC-420A-9613-BB039C1AC411}" type="pres">
      <dgm:prSet presAssocID="{FAB82EEA-4D8A-49A9-8395-17D2CB040B72}" presName="compNode" presStyleCnt="0"/>
      <dgm:spPr/>
    </dgm:pt>
    <dgm:pt modelId="{CD0AD426-5529-4FDE-ADAB-DEDF19173673}" type="pres">
      <dgm:prSet presAssocID="{FAB82EEA-4D8A-49A9-8395-17D2CB040B72}" presName="iconBgRect" presStyleLbl="bgShp" presStyleIdx="2" presStyleCnt="3"/>
      <dgm:spPr/>
    </dgm:pt>
    <dgm:pt modelId="{5F221789-A954-4184-9AA0-7AC8ED05E1C2}" type="pres">
      <dgm:prSet presAssocID="{FAB82EEA-4D8A-49A9-8395-17D2CB040B7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F39D59D-C510-4B0D-8460-65792432514F}" type="pres">
      <dgm:prSet presAssocID="{FAB82EEA-4D8A-49A9-8395-17D2CB040B72}" presName="spaceRect" presStyleCnt="0"/>
      <dgm:spPr/>
    </dgm:pt>
    <dgm:pt modelId="{4A371562-A0DE-48FB-A3EF-9C229ADEA686}" type="pres">
      <dgm:prSet presAssocID="{FAB82EEA-4D8A-49A9-8395-17D2CB040B7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440E70B-0DF9-4BBD-BC02-82E4E8793AF7}" srcId="{692B726B-C5BB-45DF-A596-021D0B15C2A4}" destId="{FAB82EEA-4D8A-49A9-8395-17D2CB040B72}" srcOrd="2" destOrd="0" parTransId="{DEBA58D7-A929-45B0-9C7E-8B0EAE0DA19C}" sibTransId="{398F0E05-AF58-46E0-ACF6-A60931E1F009}"/>
    <dgm:cxn modelId="{53153933-F69C-4496-B877-B69C7341F233}" srcId="{692B726B-C5BB-45DF-A596-021D0B15C2A4}" destId="{CEB78C81-07A4-43F3-9C0A-D3B515DED9E3}" srcOrd="1" destOrd="0" parTransId="{FE3070D4-6E79-402F-A6D3-4B349EF3591C}" sibTransId="{B9848317-D14A-45EB-9DB6-FBA9CF739D48}"/>
    <dgm:cxn modelId="{27CFA94E-0D4C-4C3E-B564-FD5F3D89CCB1}" type="presOf" srcId="{692B726B-C5BB-45DF-A596-021D0B15C2A4}" destId="{FA968AC3-E0B3-4F1B-BA36-8187D8649AA6}" srcOrd="0" destOrd="0" presId="urn:microsoft.com/office/officeart/2018/5/layout/IconCircleLabelList"/>
    <dgm:cxn modelId="{0BBA205B-BFBA-4EA6-AE2E-CB3AAD1A2A65}" type="presOf" srcId="{C7C0DCBA-CC49-4C47-8C39-C23518DEC691}" destId="{2E2900F3-3F68-44BE-BBEF-6528CD2D83B0}" srcOrd="0" destOrd="0" presId="urn:microsoft.com/office/officeart/2018/5/layout/IconCircleLabelList"/>
    <dgm:cxn modelId="{D49E7478-A63F-4B2D-A44D-1BEA9409AB37}" type="presOf" srcId="{CEB78C81-07A4-43F3-9C0A-D3B515DED9E3}" destId="{EC1D2127-C0B5-41CE-AF6E-9D930BD3D5CE}" srcOrd="0" destOrd="0" presId="urn:microsoft.com/office/officeart/2018/5/layout/IconCircleLabelList"/>
    <dgm:cxn modelId="{C15D3E98-12C6-4103-A22E-E205B0D62685}" srcId="{692B726B-C5BB-45DF-A596-021D0B15C2A4}" destId="{C7C0DCBA-CC49-4C47-8C39-C23518DEC691}" srcOrd="0" destOrd="0" parTransId="{8CE0A1FE-21D3-4E80-B0F4-97B9A537FD44}" sibTransId="{E3B1FC33-E969-4778-8ACF-FA8A207A5345}"/>
    <dgm:cxn modelId="{894CF6FB-DC08-4E80-8D81-3070ED80297C}" type="presOf" srcId="{FAB82EEA-4D8A-49A9-8395-17D2CB040B72}" destId="{4A371562-A0DE-48FB-A3EF-9C229ADEA686}" srcOrd="0" destOrd="0" presId="urn:microsoft.com/office/officeart/2018/5/layout/IconCircleLabelList"/>
    <dgm:cxn modelId="{2C9484CB-1199-4C80-B926-779B24D249BE}" type="presParOf" srcId="{FA968AC3-E0B3-4F1B-BA36-8187D8649AA6}" destId="{CC320433-251A-4E66-B517-D66129CD1C70}" srcOrd="0" destOrd="0" presId="urn:microsoft.com/office/officeart/2018/5/layout/IconCircleLabelList"/>
    <dgm:cxn modelId="{F262145C-1877-456C-94E7-486EA8428217}" type="presParOf" srcId="{CC320433-251A-4E66-B517-D66129CD1C70}" destId="{AAD47666-8328-4E9D-BFDD-F8B86AF7C503}" srcOrd="0" destOrd="0" presId="urn:microsoft.com/office/officeart/2018/5/layout/IconCircleLabelList"/>
    <dgm:cxn modelId="{F0222848-E2FC-496A-A597-B0198C14D844}" type="presParOf" srcId="{CC320433-251A-4E66-B517-D66129CD1C70}" destId="{08659D9F-522E-45EE-9E8A-266DD7B5C9FC}" srcOrd="1" destOrd="0" presId="urn:microsoft.com/office/officeart/2018/5/layout/IconCircleLabelList"/>
    <dgm:cxn modelId="{425CBAD7-5F3D-494C-9AA6-0084BCFF8D32}" type="presParOf" srcId="{CC320433-251A-4E66-B517-D66129CD1C70}" destId="{FE5740B0-3413-4EC1-80EA-E40A0684444E}" srcOrd="2" destOrd="0" presId="urn:microsoft.com/office/officeart/2018/5/layout/IconCircleLabelList"/>
    <dgm:cxn modelId="{AF216A72-A866-47C8-9C40-327532E62C01}" type="presParOf" srcId="{CC320433-251A-4E66-B517-D66129CD1C70}" destId="{2E2900F3-3F68-44BE-BBEF-6528CD2D83B0}" srcOrd="3" destOrd="0" presId="urn:microsoft.com/office/officeart/2018/5/layout/IconCircleLabelList"/>
    <dgm:cxn modelId="{DF60CEF1-353C-47FB-9CF6-0B56A304A98C}" type="presParOf" srcId="{FA968AC3-E0B3-4F1B-BA36-8187D8649AA6}" destId="{61A4B30D-F518-40C7-A9E6-9274BCB53564}" srcOrd="1" destOrd="0" presId="urn:microsoft.com/office/officeart/2018/5/layout/IconCircleLabelList"/>
    <dgm:cxn modelId="{F57F6911-9267-475F-ADEA-6216DAE573C0}" type="presParOf" srcId="{FA968AC3-E0B3-4F1B-BA36-8187D8649AA6}" destId="{23C6055A-FEF8-4452-A6BB-F925881B1FE7}" srcOrd="2" destOrd="0" presId="urn:microsoft.com/office/officeart/2018/5/layout/IconCircleLabelList"/>
    <dgm:cxn modelId="{47165EC8-02EA-4A59-8AE2-A1315BBB7129}" type="presParOf" srcId="{23C6055A-FEF8-4452-A6BB-F925881B1FE7}" destId="{6375D6C8-0D9A-4886-ADD7-355EE7761884}" srcOrd="0" destOrd="0" presId="urn:microsoft.com/office/officeart/2018/5/layout/IconCircleLabelList"/>
    <dgm:cxn modelId="{201F29E3-5699-4564-8B70-552C90800FE5}" type="presParOf" srcId="{23C6055A-FEF8-4452-A6BB-F925881B1FE7}" destId="{CEB6B668-63CF-42B5-B47B-DBC1B1B0E659}" srcOrd="1" destOrd="0" presId="urn:microsoft.com/office/officeart/2018/5/layout/IconCircleLabelList"/>
    <dgm:cxn modelId="{508D6212-898F-4CCD-83CF-8309B8B46A46}" type="presParOf" srcId="{23C6055A-FEF8-4452-A6BB-F925881B1FE7}" destId="{42966E65-03DF-4735-9AD4-FB4D471D4884}" srcOrd="2" destOrd="0" presId="urn:microsoft.com/office/officeart/2018/5/layout/IconCircleLabelList"/>
    <dgm:cxn modelId="{47B4D805-1EFD-43FD-AC6F-8A7FD46542D0}" type="presParOf" srcId="{23C6055A-FEF8-4452-A6BB-F925881B1FE7}" destId="{EC1D2127-C0B5-41CE-AF6E-9D930BD3D5CE}" srcOrd="3" destOrd="0" presId="urn:microsoft.com/office/officeart/2018/5/layout/IconCircleLabelList"/>
    <dgm:cxn modelId="{5DA8FF4E-6EE4-40EF-A5F8-F8EA3F3ADF13}" type="presParOf" srcId="{FA968AC3-E0B3-4F1B-BA36-8187D8649AA6}" destId="{67A35B1E-037C-4577-A8ED-91D3D2537023}" srcOrd="3" destOrd="0" presId="urn:microsoft.com/office/officeart/2018/5/layout/IconCircleLabelList"/>
    <dgm:cxn modelId="{763CBCFE-AE08-431B-A94E-63BEC59AA8B3}" type="presParOf" srcId="{FA968AC3-E0B3-4F1B-BA36-8187D8649AA6}" destId="{8D707E30-11DC-420A-9613-BB039C1AC411}" srcOrd="4" destOrd="0" presId="urn:microsoft.com/office/officeart/2018/5/layout/IconCircleLabelList"/>
    <dgm:cxn modelId="{BFE4FD14-A0FC-4259-8418-DB137B9A2017}" type="presParOf" srcId="{8D707E30-11DC-420A-9613-BB039C1AC411}" destId="{CD0AD426-5529-4FDE-ADAB-DEDF19173673}" srcOrd="0" destOrd="0" presId="urn:microsoft.com/office/officeart/2018/5/layout/IconCircleLabelList"/>
    <dgm:cxn modelId="{373A3B9E-43D2-4910-A4C7-2F7A0BC9D765}" type="presParOf" srcId="{8D707E30-11DC-420A-9613-BB039C1AC411}" destId="{5F221789-A954-4184-9AA0-7AC8ED05E1C2}" srcOrd="1" destOrd="0" presId="urn:microsoft.com/office/officeart/2018/5/layout/IconCircleLabelList"/>
    <dgm:cxn modelId="{9CE4CBD9-C8B5-4E91-B0C5-5DF9D80B70C0}" type="presParOf" srcId="{8D707E30-11DC-420A-9613-BB039C1AC411}" destId="{CF39D59D-C510-4B0D-8460-65792432514F}" srcOrd="2" destOrd="0" presId="urn:microsoft.com/office/officeart/2018/5/layout/IconCircleLabelList"/>
    <dgm:cxn modelId="{CF79ACF4-4F11-41A4-BA27-818E65961723}" type="presParOf" srcId="{8D707E30-11DC-420A-9613-BB039C1AC411}" destId="{4A371562-A0DE-48FB-A3EF-9C229ADEA68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3C836C-1E25-43E8-B9D6-121C7295345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88EA70B-13AE-4507-8E01-D43557F1039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Incomplete profiles, 47 percent</a:t>
          </a:r>
        </a:p>
      </dgm:t>
    </dgm:pt>
    <dgm:pt modelId="{E91EE752-DB92-419F-986E-6C5DAA206B98}" type="parTrans" cxnId="{48C56143-317E-474A-8F51-053754B2C30C}">
      <dgm:prSet/>
      <dgm:spPr/>
      <dgm:t>
        <a:bodyPr/>
        <a:lstStyle/>
        <a:p>
          <a:endParaRPr lang="en-US"/>
        </a:p>
      </dgm:t>
    </dgm:pt>
    <dgm:pt modelId="{B0AE67D7-AB4C-4A30-AC2A-741DA8F8BFCE}" type="sibTrans" cxnId="{48C56143-317E-474A-8F51-053754B2C30C}">
      <dgm:prSet/>
      <dgm:spPr/>
      <dgm:t>
        <a:bodyPr/>
        <a:lstStyle/>
        <a:p>
          <a:endParaRPr lang="en-US"/>
        </a:p>
      </dgm:t>
    </dgm:pt>
    <dgm:pt modelId="{7A5BC178-8874-448E-B301-0598452D563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Unverified contact information, 64 percent</a:t>
          </a:r>
        </a:p>
      </dgm:t>
    </dgm:pt>
    <dgm:pt modelId="{57BBD39F-E788-4EA4-B53C-2BC62549EE9C}" type="parTrans" cxnId="{F915E61A-151C-4F78-8407-1F70A42FF876}">
      <dgm:prSet/>
      <dgm:spPr/>
      <dgm:t>
        <a:bodyPr/>
        <a:lstStyle/>
        <a:p>
          <a:endParaRPr lang="en-US"/>
        </a:p>
      </dgm:t>
    </dgm:pt>
    <dgm:pt modelId="{4EDD8630-DA48-4EBC-97EB-CF8ECFAF31CF}" type="sibTrans" cxnId="{F915E61A-151C-4F78-8407-1F70A42FF876}">
      <dgm:prSet/>
      <dgm:spPr/>
      <dgm:t>
        <a:bodyPr/>
        <a:lstStyle/>
        <a:p>
          <a:endParaRPr lang="en-US"/>
        </a:p>
      </dgm:t>
    </dgm:pt>
    <dgm:pt modelId="{3CF97002-3AA0-4774-9C3E-64A6FB23DE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Missing hours, 64 percent</a:t>
          </a:r>
        </a:p>
      </dgm:t>
    </dgm:pt>
    <dgm:pt modelId="{6379535C-2B68-4E1D-9D50-A83CD8010927}" type="parTrans" cxnId="{9283EEE6-C34E-4860-9C12-608B6844CE30}">
      <dgm:prSet/>
      <dgm:spPr/>
      <dgm:t>
        <a:bodyPr/>
        <a:lstStyle/>
        <a:p>
          <a:endParaRPr lang="en-US"/>
        </a:p>
      </dgm:t>
    </dgm:pt>
    <dgm:pt modelId="{FA05D521-C288-464F-951B-00E01A0A868D}" type="sibTrans" cxnId="{9283EEE6-C34E-4860-9C12-608B6844CE30}">
      <dgm:prSet/>
      <dgm:spPr/>
      <dgm:t>
        <a:bodyPr/>
        <a:lstStyle/>
        <a:p>
          <a:endParaRPr lang="en-US"/>
        </a:p>
      </dgm:t>
    </dgm:pt>
    <dgm:pt modelId="{1F99AE7B-7B70-4344-9660-E40E8279FB9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Needs better photos, 90 percent</a:t>
          </a:r>
        </a:p>
      </dgm:t>
    </dgm:pt>
    <dgm:pt modelId="{F01FC04D-8422-4512-8997-F3B243DCF7FA}" type="parTrans" cxnId="{B79F82EF-3DF9-4D70-B77D-EF6D837DF2EA}">
      <dgm:prSet/>
      <dgm:spPr/>
      <dgm:t>
        <a:bodyPr/>
        <a:lstStyle/>
        <a:p>
          <a:endParaRPr lang="en-US"/>
        </a:p>
      </dgm:t>
    </dgm:pt>
    <dgm:pt modelId="{D1956710-914B-4AAB-B688-C577C5BD99CC}" type="sibTrans" cxnId="{B79F82EF-3DF9-4D70-B77D-EF6D837DF2EA}">
      <dgm:prSet/>
      <dgm:spPr/>
      <dgm:t>
        <a:bodyPr/>
        <a:lstStyle/>
        <a:p>
          <a:endParaRPr lang="en-US"/>
        </a:p>
      </dgm:t>
    </dgm:pt>
    <dgm:pt modelId="{0F01E541-DC28-4B04-87BF-8EE43ABBB46D}" type="pres">
      <dgm:prSet presAssocID="{C03C836C-1E25-43E8-B9D6-121C72953458}" presName="root" presStyleCnt="0">
        <dgm:presLayoutVars>
          <dgm:dir/>
          <dgm:resizeHandles val="exact"/>
        </dgm:presLayoutVars>
      </dgm:prSet>
      <dgm:spPr/>
    </dgm:pt>
    <dgm:pt modelId="{FE8B29DE-53F6-4FB7-A13A-FE6E9F8043CF}" type="pres">
      <dgm:prSet presAssocID="{988EA70B-13AE-4507-8E01-D43557F10391}" presName="compNode" presStyleCnt="0"/>
      <dgm:spPr/>
    </dgm:pt>
    <dgm:pt modelId="{D9BF0A52-474B-4380-9B9E-B945816CFDD5}" type="pres">
      <dgm:prSet presAssocID="{988EA70B-13AE-4507-8E01-D43557F10391}" presName="iconBgRect" presStyleLbl="bgShp" presStyleIdx="0" presStyleCnt="4"/>
      <dgm:spPr/>
    </dgm:pt>
    <dgm:pt modelId="{91F7080F-81B9-48C2-A7EC-A7266CDB2EF9}" type="pres">
      <dgm:prSet presAssocID="{988EA70B-13AE-4507-8E01-D43557F1039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EE5BB823-C517-47D6-8B08-AE927AA0E743}" type="pres">
      <dgm:prSet presAssocID="{988EA70B-13AE-4507-8E01-D43557F10391}" presName="spaceRect" presStyleCnt="0"/>
      <dgm:spPr/>
    </dgm:pt>
    <dgm:pt modelId="{CBF9212F-5226-4592-A170-1A7527A7688F}" type="pres">
      <dgm:prSet presAssocID="{988EA70B-13AE-4507-8E01-D43557F10391}" presName="textRect" presStyleLbl="revTx" presStyleIdx="0" presStyleCnt="4">
        <dgm:presLayoutVars>
          <dgm:chMax val="1"/>
          <dgm:chPref val="1"/>
        </dgm:presLayoutVars>
      </dgm:prSet>
      <dgm:spPr/>
    </dgm:pt>
    <dgm:pt modelId="{FEDD1015-8F9C-4284-B2DA-E6205717083C}" type="pres">
      <dgm:prSet presAssocID="{B0AE67D7-AB4C-4A30-AC2A-741DA8F8BFCE}" presName="sibTrans" presStyleCnt="0"/>
      <dgm:spPr/>
    </dgm:pt>
    <dgm:pt modelId="{F44F5486-0C1B-441D-9EAE-195772DDE142}" type="pres">
      <dgm:prSet presAssocID="{7A5BC178-8874-448E-B301-0598452D5636}" presName="compNode" presStyleCnt="0"/>
      <dgm:spPr/>
    </dgm:pt>
    <dgm:pt modelId="{975BF1A5-F009-4892-B44B-EC01D897B173}" type="pres">
      <dgm:prSet presAssocID="{7A5BC178-8874-448E-B301-0598452D5636}" presName="iconBgRect" presStyleLbl="bgShp" presStyleIdx="1" presStyleCnt="4"/>
      <dgm:spPr/>
    </dgm:pt>
    <dgm:pt modelId="{7C86F45A-55FE-4B7A-BB5C-F76FD6A66DF1}" type="pres">
      <dgm:prSet presAssocID="{7A5BC178-8874-448E-B301-0598452D56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379007D4-610D-41CE-83A8-2C6A3FCD207B}" type="pres">
      <dgm:prSet presAssocID="{7A5BC178-8874-448E-B301-0598452D5636}" presName="spaceRect" presStyleCnt="0"/>
      <dgm:spPr/>
    </dgm:pt>
    <dgm:pt modelId="{8A1FFC93-212F-4F5A-96A1-10FFA165946B}" type="pres">
      <dgm:prSet presAssocID="{7A5BC178-8874-448E-B301-0598452D5636}" presName="textRect" presStyleLbl="revTx" presStyleIdx="1" presStyleCnt="4">
        <dgm:presLayoutVars>
          <dgm:chMax val="1"/>
          <dgm:chPref val="1"/>
        </dgm:presLayoutVars>
      </dgm:prSet>
      <dgm:spPr/>
    </dgm:pt>
    <dgm:pt modelId="{4D11957C-F183-41BC-9D9C-60A7341CC103}" type="pres">
      <dgm:prSet presAssocID="{4EDD8630-DA48-4EBC-97EB-CF8ECFAF31CF}" presName="sibTrans" presStyleCnt="0"/>
      <dgm:spPr/>
    </dgm:pt>
    <dgm:pt modelId="{0DD72F4B-0755-47FE-B975-CE773D1239B2}" type="pres">
      <dgm:prSet presAssocID="{3CF97002-3AA0-4774-9C3E-64A6FB23DEB7}" presName="compNode" presStyleCnt="0"/>
      <dgm:spPr/>
    </dgm:pt>
    <dgm:pt modelId="{77147F4D-1B13-46FD-BEC9-C247E9D38D0F}" type="pres">
      <dgm:prSet presAssocID="{3CF97002-3AA0-4774-9C3E-64A6FB23DEB7}" presName="iconBgRect" presStyleLbl="bgShp" presStyleIdx="2" presStyleCnt="4"/>
      <dgm:spPr/>
    </dgm:pt>
    <dgm:pt modelId="{7253B251-194F-41B8-9E71-23FE33300652}" type="pres">
      <dgm:prSet presAssocID="{3CF97002-3AA0-4774-9C3E-64A6FB23DEB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6003BB3-4509-4D58-976E-956C87A79D06}" type="pres">
      <dgm:prSet presAssocID="{3CF97002-3AA0-4774-9C3E-64A6FB23DEB7}" presName="spaceRect" presStyleCnt="0"/>
      <dgm:spPr/>
    </dgm:pt>
    <dgm:pt modelId="{B3326D13-7BA0-4CD0-95D9-F4515DF29C3F}" type="pres">
      <dgm:prSet presAssocID="{3CF97002-3AA0-4774-9C3E-64A6FB23DEB7}" presName="textRect" presStyleLbl="revTx" presStyleIdx="2" presStyleCnt="4">
        <dgm:presLayoutVars>
          <dgm:chMax val="1"/>
          <dgm:chPref val="1"/>
        </dgm:presLayoutVars>
      </dgm:prSet>
      <dgm:spPr/>
    </dgm:pt>
    <dgm:pt modelId="{9E92E2C4-101F-4EEF-9E01-288BDFE736D7}" type="pres">
      <dgm:prSet presAssocID="{FA05D521-C288-464F-951B-00E01A0A868D}" presName="sibTrans" presStyleCnt="0"/>
      <dgm:spPr/>
    </dgm:pt>
    <dgm:pt modelId="{3D690B03-30E9-4FF5-B14F-F81853465933}" type="pres">
      <dgm:prSet presAssocID="{1F99AE7B-7B70-4344-9660-E40E8279FB9A}" presName="compNode" presStyleCnt="0"/>
      <dgm:spPr/>
    </dgm:pt>
    <dgm:pt modelId="{4AE1EA49-768A-41DD-9435-068E21C4BD31}" type="pres">
      <dgm:prSet presAssocID="{1F99AE7B-7B70-4344-9660-E40E8279FB9A}" presName="iconBgRect" presStyleLbl="bgShp" presStyleIdx="3" presStyleCnt="4"/>
      <dgm:spPr/>
    </dgm:pt>
    <dgm:pt modelId="{021056EC-452B-456E-8704-D2EB2B6972DD}" type="pres">
      <dgm:prSet presAssocID="{1F99AE7B-7B70-4344-9660-E40E8279FB9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5451A969-312F-4F6E-B226-6EE0804D8804}" type="pres">
      <dgm:prSet presAssocID="{1F99AE7B-7B70-4344-9660-E40E8279FB9A}" presName="spaceRect" presStyleCnt="0"/>
      <dgm:spPr/>
    </dgm:pt>
    <dgm:pt modelId="{C0345AF4-0D98-45D6-B189-731D7092ACC1}" type="pres">
      <dgm:prSet presAssocID="{1F99AE7B-7B70-4344-9660-E40E8279FB9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4E29B02-082B-40B6-B642-6E7D3DF3B298}" type="presOf" srcId="{C03C836C-1E25-43E8-B9D6-121C72953458}" destId="{0F01E541-DC28-4B04-87BF-8EE43ABBB46D}" srcOrd="0" destOrd="0" presId="urn:microsoft.com/office/officeart/2018/5/layout/IconCircleLabelList"/>
    <dgm:cxn modelId="{F915E61A-151C-4F78-8407-1F70A42FF876}" srcId="{C03C836C-1E25-43E8-B9D6-121C72953458}" destId="{7A5BC178-8874-448E-B301-0598452D5636}" srcOrd="1" destOrd="0" parTransId="{57BBD39F-E788-4EA4-B53C-2BC62549EE9C}" sibTransId="{4EDD8630-DA48-4EBC-97EB-CF8ECFAF31CF}"/>
    <dgm:cxn modelId="{E8234041-6092-4C4A-921A-3A1624BEEA0C}" type="presOf" srcId="{1F99AE7B-7B70-4344-9660-E40E8279FB9A}" destId="{C0345AF4-0D98-45D6-B189-731D7092ACC1}" srcOrd="0" destOrd="0" presId="urn:microsoft.com/office/officeart/2018/5/layout/IconCircleLabelList"/>
    <dgm:cxn modelId="{48C56143-317E-474A-8F51-053754B2C30C}" srcId="{C03C836C-1E25-43E8-B9D6-121C72953458}" destId="{988EA70B-13AE-4507-8E01-D43557F10391}" srcOrd="0" destOrd="0" parTransId="{E91EE752-DB92-419F-986E-6C5DAA206B98}" sibTransId="{B0AE67D7-AB4C-4A30-AC2A-741DA8F8BFCE}"/>
    <dgm:cxn modelId="{2F7BF948-F683-45F8-9C4C-2043B8919530}" type="presOf" srcId="{988EA70B-13AE-4507-8E01-D43557F10391}" destId="{CBF9212F-5226-4592-A170-1A7527A7688F}" srcOrd="0" destOrd="0" presId="urn:microsoft.com/office/officeart/2018/5/layout/IconCircleLabelList"/>
    <dgm:cxn modelId="{C1EF06AC-9943-493D-83E9-F7D53084E491}" type="presOf" srcId="{3CF97002-3AA0-4774-9C3E-64A6FB23DEB7}" destId="{B3326D13-7BA0-4CD0-95D9-F4515DF29C3F}" srcOrd="0" destOrd="0" presId="urn:microsoft.com/office/officeart/2018/5/layout/IconCircleLabelList"/>
    <dgm:cxn modelId="{C68880E4-8C89-49BC-9806-E7979A5C6B86}" type="presOf" srcId="{7A5BC178-8874-448E-B301-0598452D5636}" destId="{8A1FFC93-212F-4F5A-96A1-10FFA165946B}" srcOrd="0" destOrd="0" presId="urn:microsoft.com/office/officeart/2018/5/layout/IconCircleLabelList"/>
    <dgm:cxn modelId="{9283EEE6-C34E-4860-9C12-608B6844CE30}" srcId="{C03C836C-1E25-43E8-B9D6-121C72953458}" destId="{3CF97002-3AA0-4774-9C3E-64A6FB23DEB7}" srcOrd="2" destOrd="0" parTransId="{6379535C-2B68-4E1D-9D50-A83CD8010927}" sibTransId="{FA05D521-C288-464F-951B-00E01A0A868D}"/>
    <dgm:cxn modelId="{B79F82EF-3DF9-4D70-B77D-EF6D837DF2EA}" srcId="{C03C836C-1E25-43E8-B9D6-121C72953458}" destId="{1F99AE7B-7B70-4344-9660-E40E8279FB9A}" srcOrd="3" destOrd="0" parTransId="{F01FC04D-8422-4512-8997-F3B243DCF7FA}" sibTransId="{D1956710-914B-4AAB-B688-C577C5BD99CC}"/>
    <dgm:cxn modelId="{5FF4BAE4-EE60-4B7D-B446-68EBAA515A2D}" type="presParOf" srcId="{0F01E541-DC28-4B04-87BF-8EE43ABBB46D}" destId="{FE8B29DE-53F6-4FB7-A13A-FE6E9F8043CF}" srcOrd="0" destOrd="0" presId="urn:microsoft.com/office/officeart/2018/5/layout/IconCircleLabelList"/>
    <dgm:cxn modelId="{B99AE9C8-8083-4368-BFF8-106D1E831B77}" type="presParOf" srcId="{FE8B29DE-53F6-4FB7-A13A-FE6E9F8043CF}" destId="{D9BF0A52-474B-4380-9B9E-B945816CFDD5}" srcOrd="0" destOrd="0" presId="urn:microsoft.com/office/officeart/2018/5/layout/IconCircleLabelList"/>
    <dgm:cxn modelId="{588B3CB6-C0E9-4D6E-A002-92A2DDE33EB6}" type="presParOf" srcId="{FE8B29DE-53F6-4FB7-A13A-FE6E9F8043CF}" destId="{91F7080F-81B9-48C2-A7EC-A7266CDB2EF9}" srcOrd="1" destOrd="0" presId="urn:microsoft.com/office/officeart/2018/5/layout/IconCircleLabelList"/>
    <dgm:cxn modelId="{50538149-9F5E-47A4-A797-8BF8C6413E2D}" type="presParOf" srcId="{FE8B29DE-53F6-4FB7-A13A-FE6E9F8043CF}" destId="{EE5BB823-C517-47D6-8B08-AE927AA0E743}" srcOrd="2" destOrd="0" presId="urn:microsoft.com/office/officeart/2018/5/layout/IconCircleLabelList"/>
    <dgm:cxn modelId="{A84DEA28-4B79-4A2B-9DC2-A64297056706}" type="presParOf" srcId="{FE8B29DE-53F6-4FB7-A13A-FE6E9F8043CF}" destId="{CBF9212F-5226-4592-A170-1A7527A7688F}" srcOrd="3" destOrd="0" presId="urn:microsoft.com/office/officeart/2018/5/layout/IconCircleLabelList"/>
    <dgm:cxn modelId="{EF21DFE6-3D98-49C5-AE4C-10F584E5EE29}" type="presParOf" srcId="{0F01E541-DC28-4B04-87BF-8EE43ABBB46D}" destId="{FEDD1015-8F9C-4284-B2DA-E6205717083C}" srcOrd="1" destOrd="0" presId="urn:microsoft.com/office/officeart/2018/5/layout/IconCircleLabelList"/>
    <dgm:cxn modelId="{1C6FB89F-0BEA-4913-8C78-1904AA902342}" type="presParOf" srcId="{0F01E541-DC28-4B04-87BF-8EE43ABBB46D}" destId="{F44F5486-0C1B-441D-9EAE-195772DDE142}" srcOrd="2" destOrd="0" presId="urn:microsoft.com/office/officeart/2018/5/layout/IconCircleLabelList"/>
    <dgm:cxn modelId="{1E2B68AC-D241-423B-813A-168A86A20A79}" type="presParOf" srcId="{F44F5486-0C1B-441D-9EAE-195772DDE142}" destId="{975BF1A5-F009-4892-B44B-EC01D897B173}" srcOrd="0" destOrd="0" presId="urn:microsoft.com/office/officeart/2018/5/layout/IconCircleLabelList"/>
    <dgm:cxn modelId="{1817B13C-3854-453D-AE37-AFAB879673F3}" type="presParOf" srcId="{F44F5486-0C1B-441D-9EAE-195772DDE142}" destId="{7C86F45A-55FE-4B7A-BB5C-F76FD6A66DF1}" srcOrd="1" destOrd="0" presId="urn:microsoft.com/office/officeart/2018/5/layout/IconCircleLabelList"/>
    <dgm:cxn modelId="{AABBEC3A-F603-4D6C-B468-B6ACA0B812EB}" type="presParOf" srcId="{F44F5486-0C1B-441D-9EAE-195772DDE142}" destId="{379007D4-610D-41CE-83A8-2C6A3FCD207B}" srcOrd="2" destOrd="0" presId="urn:microsoft.com/office/officeart/2018/5/layout/IconCircleLabelList"/>
    <dgm:cxn modelId="{BDCA8656-09B9-49B7-A3A2-8AFF9DC06A54}" type="presParOf" srcId="{F44F5486-0C1B-441D-9EAE-195772DDE142}" destId="{8A1FFC93-212F-4F5A-96A1-10FFA165946B}" srcOrd="3" destOrd="0" presId="urn:microsoft.com/office/officeart/2018/5/layout/IconCircleLabelList"/>
    <dgm:cxn modelId="{2383F611-7037-4693-ACEA-C2B1CB452D9A}" type="presParOf" srcId="{0F01E541-DC28-4B04-87BF-8EE43ABBB46D}" destId="{4D11957C-F183-41BC-9D9C-60A7341CC103}" srcOrd="3" destOrd="0" presId="urn:microsoft.com/office/officeart/2018/5/layout/IconCircleLabelList"/>
    <dgm:cxn modelId="{14F5CD73-9493-4B9D-8B91-509593F3E952}" type="presParOf" srcId="{0F01E541-DC28-4B04-87BF-8EE43ABBB46D}" destId="{0DD72F4B-0755-47FE-B975-CE773D1239B2}" srcOrd="4" destOrd="0" presId="urn:microsoft.com/office/officeart/2018/5/layout/IconCircleLabelList"/>
    <dgm:cxn modelId="{A9ECCA4F-1887-4D10-B7CC-E77B57B807B6}" type="presParOf" srcId="{0DD72F4B-0755-47FE-B975-CE773D1239B2}" destId="{77147F4D-1B13-46FD-BEC9-C247E9D38D0F}" srcOrd="0" destOrd="0" presId="urn:microsoft.com/office/officeart/2018/5/layout/IconCircleLabelList"/>
    <dgm:cxn modelId="{6180E1C5-6A3B-42B6-B178-0F8F759CD4E2}" type="presParOf" srcId="{0DD72F4B-0755-47FE-B975-CE773D1239B2}" destId="{7253B251-194F-41B8-9E71-23FE33300652}" srcOrd="1" destOrd="0" presId="urn:microsoft.com/office/officeart/2018/5/layout/IconCircleLabelList"/>
    <dgm:cxn modelId="{0287F3DA-B2BB-49C1-95D9-A62F3E6BF80F}" type="presParOf" srcId="{0DD72F4B-0755-47FE-B975-CE773D1239B2}" destId="{A6003BB3-4509-4D58-976E-956C87A79D06}" srcOrd="2" destOrd="0" presId="urn:microsoft.com/office/officeart/2018/5/layout/IconCircleLabelList"/>
    <dgm:cxn modelId="{27A3F90A-2ADB-424F-97F4-139DC17E5037}" type="presParOf" srcId="{0DD72F4B-0755-47FE-B975-CE773D1239B2}" destId="{B3326D13-7BA0-4CD0-95D9-F4515DF29C3F}" srcOrd="3" destOrd="0" presId="urn:microsoft.com/office/officeart/2018/5/layout/IconCircleLabelList"/>
    <dgm:cxn modelId="{EF4D6D4D-A1A5-4F86-8600-71414AB0BF37}" type="presParOf" srcId="{0F01E541-DC28-4B04-87BF-8EE43ABBB46D}" destId="{9E92E2C4-101F-4EEF-9E01-288BDFE736D7}" srcOrd="5" destOrd="0" presId="urn:microsoft.com/office/officeart/2018/5/layout/IconCircleLabelList"/>
    <dgm:cxn modelId="{F4181DF6-A0A7-4E37-9EA5-C5C277262233}" type="presParOf" srcId="{0F01E541-DC28-4B04-87BF-8EE43ABBB46D}" destId="{3D690B03-30E9-4FF5-B14F-F81853465933}" srcOrd="6" destOrd="0" presId="urn:microsoft.com/office/officeart/2018/5/layout/IconCircleLabelList"/>
    <dgm:cxn modelId="{0F0B954B-9278-415A-AA83-3A31B3817585}" type="presParOf" srcId="{3D690B03-30E9-4FF5-B14F-F81853465933}" destId="{4AE1EA49-768A-41DD-9435-068E21C4BD31}" srcOrd="0" destOrd="0" presId="urn:microsoft.com/office/officeart/2018/5/layout/IconCircleLabelList"/>
    <dgm:cxn modelId="{AF60BBCE-DBEA-49D3-9AEF-E67F37143FEB}" type="presParOf" srcId="{3D690B03-30E9-4FF5-B14F-F81853465933}" destId="{021056EC-452B-456E-8704-D2EB2B6972DD}" srcOrd="1" destOrd="0" presId="urn:microsoft.com/office/officeart/2018/5/layout/IconCircleLabelList"/>
    <dgm:cxn modelId="{89D7738F-AF2E-4065-B57E-12E17D8F7568}" type="presParOf" srcId="{3D690B03-30E9-4FF5-B14F-F81853465933}" destId="{5451A969-312F-4F6E-B226-6EE0804D8804}" srcOrd="2" destOrd="0" presId="urn:microsoft.com/office/officeart/2018/5/layout/IconCircleLabelList"/>
    <dgm:cxn modelId="{00D897F3-FC89-45F9-9784-DBF09CCCAAB4}" type="presParOf" srcId="{3D690B03-30E9-4FF5-B14F-F81853465933}" destId="{C0345AF4-0D98-45D6-B189-731D7092AC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3C836C-1E25-43E8-B9D6-121C7295345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88EA70B-13AE-4507-8E01-D43557F1039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Gaps in business practices</a:t>
          </a:r>
        </a:p>
      </dgm:t>
    </dgm:pt>
    <dgm:pt modelId="{E91EE752-DB92-419F-986E-6C5DAA206B98}" type="parTrans" cxnId="{48C56143-317E-474A-8F51-053754B2C30C}">
      <dgm:prSet/>
      <dgm:spPr/>
      <dgm:t>
        <a:bodyPr/>
        <a:lstStyle/>
        <a:p>
          <a:endParaRPr lang="en-US"/>
        </a:p>
      </dgm:t>
    </dgm:pt>
    <dgm:pt modelId="{B0AE67D7-AB4C-4A30-AC2A-741DA8F8BFCE}" type="sibTrans" cxnId="{48C56143-317E-474A-8F51-053754B2C30C}">
      <dgm:prSet/>
      <dgm:spPr/>
      <dgm:t>
        <a:bodyPr/>
        <a:lstStyle/>
        <a:p>
          <a:endParaRPr lang="en-US"/>
        </a:p>
      </dgm:t>
    </dgm:pt>
    <dgm:pt modelId="{7A5BC178-8874-448E-B301-0598452D563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No credit cards / debit cards accepted</a:t>
          </a:r>
        </a:p>
      </dgm:t>
    </dgm:pt>
    <dgm:pt modelId="{57BBD39F-E788-4EA4-B53C-2BC62549EE9C}" type="parTrans" cxnId="{F915E61A-151C-4F78-8407-1F70A42FF876}">
      <dgm:prSet/>
      <dgm:spPr/>
      <dgm:t>
        <a:bodyPr/>
        <a:lstStyle/>
        <a:p>
          <a:endParaRPr lang="en-US"/>
        </a:p>
      </dgm:t>
    </dgm:pt>
    <dgm:pt modelId="{4EDD8630-DA48-4EBC-97EB-CF8ECFAF31CF}" type="sibTrans" cxnId="{F915E61A-151C-4F78-8407-1F70A42FF876}">
      <dgm:prSet/>
      <dgm:spPr/>
      <dgm:t>
        <a:bodyPr/>
        <a:lstStyle/>
        <a:p>
          <a:endParaRPr lang="en-US"/>
        </a:p>
      </dgm:t>
    </dgm:pt>
    <dgm:pt modelId="{3CF97002-3AA0-4774-9C3E-64A6FB23DE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Amenities are difficult to access (boat rentals)</a:t>
          </a:r>
        </a:p>
      </dgm:t>
    </dgm:pt>
    <dgm:pt modelId="{6379535C-2B68-4E1D-9D50-A83CD8010927}" type="parTrans" cxnId="{9283EEE6-C34E-4860-9C12-608B6844CE30}">
      <dgm:prSet/>
      <dgm:spPr/>
      <dgm:t>
        <a:bodyPr/>
        <a:lstStyle/>
        <a:p>
          <a:endParaRPr lang="en-US"/>
        </a:p>
      </dgm:t>
    </dgm:pt>
    <dgm:pt modelId="{FA05D521-C288-464F-951B-00E01A0A868D}" type="sibTrans" cxnId="{9283EEE6-C34E-4860-9C12-608B6844CE30}">
      <dgm:prSet/>
      <dgm:spPr/>
      <dgm:t>
        <a:bodyPr/>
        <a:lstStyle/>
        <a:p>
          <a:endParaRPr lang="en-US"/>
        </a:p>
      </dgm:t>
    </dgm:pt>
    <dgm:pt modelId="{1F99AE7B-7B70-4344-9660-E40E8279FB9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Night-time activities are limited</a:t>
          </a:r>
        </a:p>
      </dgm:t>
    </dgm:pt>
    <dgm:pt modelId="{F01FC04D-8422-4512-8997-F3B243DCF7FA}" type="parTrans" cxnId="{B79F82EF-3DF9-4D70-B77D-EF6D837DF2EA}">
      <dgm:prSet/>
      <dgm:spPr/>
      <dgm:t>
        <a:bodyPr/>
        <a:lstStyle/>
        <a:p>
          <a:endParaRPr lang="en-US"/>
        </a:p>
      </dgm:t>
    </dgm:pt>
    <dgm:pt modelId="{D1956710-914B-4AAB-B688-C577C5BD99CC}" type="sibTrans" cxnId="{B79F82EF-3DF9-4D70-B77D-EF6D837DF2EA}">
      <dgm:prSet/>
      <dgm:spPr/>
      <dgm:t>
        <a:bodyPr/>
        <a:lstStyle/>
        <a:p>
          <a:endParaRPr lang="en-US"/>
        </a:p>
      </dgm:t>
    </dgm:pt>
    <dgm:pt modelId="{0F01E541-DC28-4B04-87BF-8EE43ABBB46D}" type="pres">
      <dgm:prSet presAssocID="{C03C836C-1E25-43E8-B9D6-121C72953458}" presName="root" presStyleCnt="0">
        <dgm:presLayoutVars>
          <dgm:dir/>
          <dgm:resizeHandles val="exact"/>
        </dgm:presLayoutVars>
      </dgm:prSet>
      <dgm:spPr/>
    </dgm:pt>
    <dgm:pt modelId="{FE8B29DE-53F6-4FB7-A13A-FE6E9F8043CF}" type="pres">
      <dgm:prSet presAssocID="{988EA70B-13AE-4507-8E01-D43557F10391}" presName="compNode" presStyleCnt="0"/>
      <dgm:spPr/>
    </dgm:pt>
    <dgm:pt modelId="{D9BF0A52-474B-4380-9B9E-B945816CFDD5}" type="pres">
      <dgm:prSet presAssocID="{988EA70B-13AE-4507-8E01-D43557F10391}" presName="iconBgRect" presStyleLbl="bgShp" presStyleIdx="0" presStyleCnt="4"/>
      <dgm:spPr/>
    </dgm:pt>
    <dgm:pt modelId="{91F7080F-81B9-48C2-A7EC-A7266CDB2EF9}" type="pres">
      <dgm:prSet presAssocID="{988EA70B-13AE-4507-8E01-D43557F1039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"/>
        </a:ext>
      </dgm:extLst>
    </dgm:pt>
    <dgm:pt modelId="{EE5BB823-C517-47D6-8B08-AE927AA0E743}" type="pres">
      <dgm:prSet presAssocID="{988EA70B-13AE-4507-8E01-D43557F10391}" presName="spaceRect" presStyleCnt="0"/>
      <dgm:spPr/>
    </dgm:pt>
    <dgm:pt modelId="{CBF9212F-5226-4592-A170-1A7527A7688F}" type="pres">
      <dgm:prSet presAssocID="{988EA70B-13AE-4507-8E01-D43557F10391}" presName="textRect" presStyleLbl="revTx" presStyleIdx="0" presStyleCnt="4">
        <dgm:presLayoutVars>
          <dgm:chMax val="1"/>
          <dgm:chPref val="1"/>
        </dgm:presLayoutVars>
      </dgm:prSet>
      <dgm:spPr/>
    </dgm:pt>
    <dgm:pt modelId="{FEDD1015-8F9C-4284-B2DA-E6205717083C}" type="pres">
      <dgm:prSet presAssocID="{B0AE67D7-AB4C-4A30-AC2A-741DA8F8BFCE}" presName="sibTrans" presStyleCnt="0"/>
      <dgm:spPr/>
    </dgm:pt>
    <dgm:pt modelId="{F44F5486-0C1B-441D-9EAE-195772DDE142}" type="pres">
      <dgm:prSet presAssocID="{7A5BC178-8874-448E-B301-0598452D5636}" presName="compNode" presStyleCnt="0"/>
      <dgm:spPr/>
    </dgm:pt>
    <dgm:pt modelId="{975BF1A5-F009-4892-B44B-EC01D897B173}" type="pres">
      <dgm:prSet presAssocID="{7A5BC178-8874-448E-B301-0598452D5636}" presName="iconBgRect" presStyleLbl="bgShp" presStyleIdx="1" presStyleCnt="4"/>
      <dgm:spPr/>
    </dgm:pt>
    <dgm:pt modelId="{7C86F45A-55FE-4B7A-BB5C-F76FD6A66DF1}" type="pres">
      <dgm:prSet presAssocID="{7A5BC178-8874-448E-B301-0598452D56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379007D4-610D-41CE-83A8-2C6A3FCD207B}" type="pres">
      <dgm:prSet presAssocID="{7A5BC178-8874-448E-B301-0598452D5636}" presName="spaceRect" presStyleCnt="0"/>
      <dgm:spPr/>
    </dgm:pt>
    <dgm:pt modelId="{8A1FFC93-212F-4F5A-96A1-10FFA165946B}" type="pres">
      <dgm:prSet presAssocID="{7A5BC178-8874-448E-B301-0598452D5636}" presName="textRect" presStyleLbl="revTx" presStyleIdx="1" presStyleCnt="4">
        <dgm:presLayoutVars>
          <dgm:chMax val="1"/>
          <dgm:chPref val="1"/>
        </dgm:presLayoutVars>
      </dgm:prSet>
      <dgm:spPr/>
    </dgm:pt>
    <dgm:pt modelId="{4D11957C-F183-41BC-9D9C-60A7341CC103}" type="pres">
      <dgm:prSet presAssocID="{4EDD8630-DA48-4EBC-97EB-CF8ECFAF31CF}" presName="sibTrans" presStyleCnt="0"/>
      <dgm:spPr/>
    </dgm:pt>
    <dgm:pt modelId="{0DD72F4B-0755-47FE-B975-CE773D1239B2}" type="pres">
      <dgm:prSet presAssocID="{3CF97002-3AA0-4774-9C3E-64A6FB23DEB7}" presName="compNode" presStyleCnt="0"/>
      <dgm:spPr/>
    </dgm:pt>
    <dgm:pt modelId="{77147F4D-1B13-46FD-BEC9-C247E9D38D0F}" type="pres">
      <dgm:prSet presAssocID="{3CF97002-3AA0-4774-9C3E-64A6FB23DEB7}" presName="iconBgRect" presStyleLbl="bgShp" presStyleIdx="2" presStyleCnt="4"/>
      <dgm:spPr/>
    </dgm:pt>
    <dgm:pt modelId="{7253B251-194F-41B8-9E71-23FE33300652}" type="pres">
      <dgm:prSet presAssocID="{3CF97002-3AA0-4774-9C3E-64A6FB23DEB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6003BB3-4509-4D58-976E-956C87A79D06}" type="pres">
      <dgm:prSet presAssocID="{3CF97002-3AA0-4774-9C3E-64A6FB23DEB7}" presName="spaceRect" presStyleCnt="0"/>
      <dgm:spPr/>
    </dgm:pt>
    <dgm:pt modelId="{B3326D13-7BA0-4CD0-95D9-F4515DF29C3F}" type="pres">
      <dgm:prSet presAssocID="{3CF97002-3AA0-4774-9C3E-64A6FB23DEB7}" presName="textRect" presStyleLbl="revTx" presStyleIdx="2" presStyleCnt="4">
        <dgm:presLayoutVars>
          <dgm:chMax val="1"/>
          <dgm:chPref val="1"/>
        </dgm:presLayoutVars>
      </dgm:prSet>
      <dgm:spPr/>
    </dgm:pt>
    <dgm:pt modelId="{9E92E2C4-101F-4EEF-9E01-288BDFE736D7}" type="pres">
      <dgm:prSet presAssocID="{FA05D521-C288-464F-951B-00E01A0A868D}" presName="sibTrans" presStyleCnt="0"/>
      <dgm:spPr/>
    </dgm:pt>
    <dgm:pt modelId="{3D690B03-30E9-4FF5-B14F-F81853465933}" type="pres">
      <dgm:prSet presAssocID="{1F99AE7B-7B70-4344-9660-E40E8279FB9A}" presName="compNode" presStyleCnt="0"/>
      <dgm:spPr/>
    </dgm:pt>
    <dgm:pt modelId="{4AE1EA49-768A-41DD-9435-068E21C4BD31}" type="pres">
      <dgm:prSet presAssocID="{1F99AE7B-7B70-4344-9660-E40E8279FB9A}" presName="iconBgRect" presStyleLbl="bgShp" presStyleIdx="3" presStyleCnt="4"/>
      <dgm:spPr/>
    </dgm:pt>
    <dgm:pt modelId="{021056EC-452B-456E-8704-D2EB2B6972DD}" type="pres">
      <dgm:prSet presAssocID="{1F99AE7B-7B70-4344-9660-E40E8279FB9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5451A969-312F-4F6E-B226-6EE0804D8804}" type="pres">
      <dgm:prSet presAssocID="{1F99AE7B-7B70-4344-9660-E40E8279FB9A}" presName="spaceRect" presStyleCnt="0"/>
      <dgm:spPr/>
    </dgm:pt>
    <dgm:pt modelId="{C0345AF4-0D98-45D6-B189-731D7092ACC1}" type="pres">
      <dgm:prSet presAssocID="{1F99AE7B-7B70-4344-9660-E40E8279FB9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4E29B02-082B-40B6-B642-6E7D3DF3B298}" type="presOf" srcId="{C03C836C-1E25-43E8-B9D6-121C72953458}" destId="{0F01E541-DC28-4B04-87BF-8EE43ABBB46D}" srcOrd="0" destOrd="0" presId="urn:microsoft.com/office/officeart/2018/5/layout/IconCircleLabelList"/>
    <dgm:cxn modelId="{F915E61A-151C-4F78-8407-1F70A42FF876}" srcId="{C03C836C-1E25-43E8-B9D6-121C72953458}" destId="{7A5BC178-8874-448E-B301-0598452D5636}" srcOrd="1" destOrd="0" parTransId="{57BBD39F-E788-4EA4-B53C-2BC62549EE9C}" sibTransId="{4EDD8630-DA48-4EBC-97EB-CF8ECFAF31CF}"/>
    <dgm:cxn modelId="{E8234041-6092-4C4A-921A-3A1624BEEA0C}" type="presOf" srcId="{1F99AE7B-7B70-4344-9660-E40E8279FB9A}" destId="{C0345AF4-0D98-45D6-B189-731D7092ACC1}" srcOrd="0" destOrd="0" presId="urn:microsoft.com/office/officeart/2018/5/layout/IconCircleLabelList"/>
    <dgm:cxn modelId="{48C56143-317E-474A-8F51-053754B2C30C}" srcId="{C03C836C-1E25-43E8-B9D6-121C72953458}" destId="{988EA70B-13AE-4507-8E01-D43557F10391}" srcOrd="0" destOrd="0" parTransId="{E91EE752-DB92-419F-986E-6C5DAA206B98}" sibTransId="{B0AE67D7-AB4C-4A30-AC2A-741DA8F8BFCE}"/>
    <dgm:cxn modelId="{2F7BF948-F683-45F8-9C4C-2043B8919530}" type="presOf" srcId="{988EA70B-13AE-4507-8E01-D43557F10391}" destId="{CBF9212F-5226-4592-A170-1A7527A7688F}" srcOrd="0" destOrd="0" presId="urn:microsoft.com/office/officeart/2018/5/layout/IconCircleLabelList"/>
    <dgm:cxn modelId="{C1EF06AC-9943-493D-83E9-F7D53084E491}" type="presOf" srcId="{3CF97002-3AA0-4774-9C3E-64A6FB23DEB7}" destId="{B3326D13-7BA0-4CD0-95D9-F4515DF29C3F}" srcOrd="0" destOrd="0" presId="urn:microsoft.com/office/officeart/2018/5/layout/IconCircleLabelList"/>
    <dgm:cxn modelId="{C68880E4-8C89-49BC-9806-E7979A5C6B86}" type="presOf" srcId="{7A5BC178-8874-448E-B301-0598452D5636}" destId="{8A1FFC93-212F-4F5A-96A1-10FFA165946B}" srcOrd="0" destOrd="0" presId="urn:microsoft.com/office/officeart/2018/5/layout/IconCircleLabelList"/>
    <dgm:cxn modelId="{9283EEE6-C34E-4860-9C12-608B6844CE30}" srcId="{C03C836C-1E25-43E8-B9D6-121C72953458}" destId="{3CF97002-3AA0-4774-9C3E-64A6FB23DEB7}" srcOrd="2" destOrd="0" parTransId="{6379535C-2B68-4E1D-9D50-A83CD8010927}" sibTransId="{FA05D521-C288-464F-951B-00E01A0A868D}"/>
    <dgm:cxn modelId="{B79F82EF-3DF9-4D70-B77D-EF6D837DF2EA}" srcId="{C03C836C-1E25-43E8-B9D6-121C72953458}" destId="{1F99AE7B-7B70-4344-9660-E40E8279FB9A}" srcOrd="3" destOrd="0" parTransId="{F01FC04D-8422-4512-8997-F3B243DCF7FA}" sibTransId="{D1956710-914B-4AAB-B688-C577C5BD99CC}"/>
    <dgm:cxn modelId="{5FF4BAE4-EE60-4B7D-B446-68EBAA515A2D}" type="presParOf" srcId="{0F01E541-DC28-4B04-87BF-8EE43ABBB46D}" destId="{FE8B29DE-53F6-4FB7-A13A-FE6E9F8043CF}" srcOrd="0" destOrd="0" presId="urn:microsoft.com/office/officeart/2018/5/layout/IconCircleLabelList"/>
    <dgm:cxn modelId="{B99AE9C8-8083-4368-BFF8-106D1E831B77}" type="presParOf" srcId="{FE8B29DE-53F6-4FB7-A13A-FE6E9F8043CF}" destId="{D9BF0A52-474B-4380-9B9E-B945816CFDD5}" srcOrd="0" destOrd="0" presId="urn:microsoft.com/office/officeart/2018/5/layout/IconCircleLabelList"/>
    <dgm:cxn modelId="{588B3CB6-C0E9-4D6E-A002-92A2DDE33EB6}" type="presParOf" srcId="{FE8B29DE-53F6-4FB7-A13A-FE6E9F8043CF}" destId="{91F7080F-81B9-48C2-A7EC-A7266CDB2EF9}" srcOrd="1" destOrd="0" presId="urn:microsoft.com/office/officeart/2018/5/layout/IconCircleLabelList"/>
    <dgm:cxn modelId="{50538149-9F5E-47A4-A797-8BF8C6413E2D}" type="presParOf" srcId="{FE8B29DE-53F6-4FB7-A13A-FE6E9F8043CF}" destId="{EE5BB823-C517-47D6-8B08-AE927AA0E743}" srcOrd="2" destOrd="0" presId="urn:microsoft.com/office/officeart/2018/5/layout/IconCircleLabelList"/>
    <dgm:cxn modelId="{A84DEA28-4B79-4A2B-9DC2-A64297056706}" type="presParOf" srcId="{FE8B29DE-53F6-4FB7-A13A-FE6E9F8043CF}" destId="{CBF9212F-5226-4592-A170-1A7527A7688F}" srcOrd="3" destOrd="0" presId="urn:microsoft.com/office/officeart/2018/5/layout/IconCircleLabelList"/>
    <dgm:cxn modelId="{EF21DFE6-3D98-49C5-AE4C-10F584E5EE29}" type="presParOf" srcId="{0F01E541-DC28-4B04-87BF-8EE43ABBB46D}" destId="{FEDD1015-8F9C-4284-B2DA-E6205717083C}" srcOrd="1" destOrd="0" presId="urn:microsoft.com/office/officeart/2018/5/layout/IconCircleLabelList"/>
    <dgm:cxn modelId="{1C6FB89F-0BEA-4913-8C78-1904AA902342}" type="presParOf" srcId="{0F01E541-DC28-4B04-87BF-8EE43ABBB46D}" destId="{F44F5486-0C1B-441D-9EAE-195772DDE142}" srcOrd="2" destOrd="0" presId="urn:microsoft.com/office/officeart/2018/5/layout/IconCircleLabelList"/>
    <dgm:cxn modelId="{1E2B68AC-D241-423B-813A-168A86A20A79}" type="presParOf" srcId="{F44F5486-0C1B-441D-9EAE-195772DDE142}" destId="{975BF1A5-F009-4892-B44B-EC01D897B173}" srcOrd="0" destOrd="0" presId="urn:microsoft.com/office/officeart/2018/5/layout/IconCircleLabelList"/>
    <dgm:cxn modelId="{1817B13C-3854-453D-AE37-AFAB879673F3}" type="presParOf" srcId="{F44F5486-0C1B-441D-9EAE-195772DDE142}" destId="{7C86F45A-55FE-4B7A-BB5C-F76FD6A66DF1}" srcOrd="1" destOrd="0" presId="urn:microsoft.com/office/officeart/2018/5/layout/IconCircleLabelList"/>
    <dgm:cxn modelId="{AABBEC3A-F603-4D6C-B468-B6ACA0B812EB}" type="presParOf" srcId="{F44F5486-0C1B-441D-9EAE-195772DDE142}" destId="{379007D4-610D-41CE-83A8-2C6A3FCD207B}" srcOrd="2" destOrd="0" presId="urn:microsoft.com/office/officeart/2018/5/layout/IconCircleLabelList"/>
    <dgm:cxn modelId="{BDCA8656-09B9-49B7-A3A2-8AFF9DC06A54}" type="presParOf" srcId="{F44F5486-0C1B-441D-9EAE-195772DDE142}" destId="{8A1FFC93-212F-4F5A-96A1-10FFA165946B}" srcOrd="3" destOrd="0" presId="urn:microsoft.com/office/officeart/2018/5/layout/IconCircleLabelList"/>
    <dgm:cxn modelId="{2383F611-7037-4693-ACEA-C2B1CB452D9A}" type="presParOf" srcId="{0F01E541-DC28-4B04-87BF-8EE43ABBB46D}" destId="{4D11957C-F183-41BC-9D9C-60A7341CC103}" srcOrd="3" destOrd="0" presId="urn:microsoft.com/office/officeart/2018/5/layout/IconCircleLabelList"/>
    <dgm:cxn modelId="{14F5CD73-9493-4B9D-8B91-509593F3E952}" type="presParOf" srcId="{0F01E541-DC28-4B04-87BF-8EE43ABBB46D}" destId="{0DD72F4B-0755-47FE-B975-CE773D1239B2}" srcOrd="4" destOrd="0" presId="urn:microsoft.com/office/officeart/2018/5/layout/IconCircleLabelList"/>
    <dgm:cxn modelId="{A9ECCA4F-1887-4D10-B7CC-E77B57B807B6}" type="presParOf" srcId="{0DD72F4B-0755-47FE-B975-CE773D1239B2}" destId="{77147F4D-1B13-46FD-BEC9-C247E9D38D0F}" srcOrd="0" destOrd="0" presId="urn:microsoft.com/office/officeart/2018/5/layout/IconCircleLabelList"/>
    <dgm:cxn modelId="{6180E1C5-6A3B-42B6-B178-0F8F759CD4E2}" type="presParOf" srcId="{0DD72F4B-0755-47FE-B975-CE773D1239B2}" destId="{7253B251-194F-41B8-9E71-23FE33300652}" srcOrd="1" destOrd="0" presId="urn:microsoft.com/office/officeart/2018/5/layout/IconCircleLabelList"/>
    <dgm:cxn modelId="{0287F3DA-B2BB-49C1-95D9-A62F3E6BF80F}" type="presParOf" srcId="{0DD72F4B-0755-47FE-B975-CE773D1239B2}" destId="{A6003BB3-4509-4D58-976E-956C87A79D06}" srcOrd="2" destOrd="0" presId="urn:microsoft.com/office/officeart/2018/5/layout/IconCircleLabelList"/>
    <dgm:cxn modelId="{27A3F90A-2ADB-424F-97F4-139DC17E5037}" type="presParOf" srcId="{0DD72F4B-0755-47FE-B975-CE773D1239B2}" destId="{B3326D13-7BA0-4CD0-95D9-F4515DF29C3F}" srcOrd="3" destOrd="0" presId="urn:microsoft.com/office/officeart/2018/5/layout/IconCircleLabelList"/>
    <dgm:cxn modelId="{EF4D6D4D-A1A5-4F86-8600-71414AB0BF37}" type="presParOf" srcId="{0F01E541-DC28-4B04-87BF-8EE43ABBB46D}" destId="{9E92E2C4-101F-4EEF-9E01-288BDFE736D7}" srcOrd="5" destOrd="0" presId="urn:microsoft.com/office/officeart/2018/5/layout/IconCircleLabelList"/>
    <dgm:cxn modelId="{F4181DF6-A0A7-4E37-9EA5-C5C277262233}" type="presParOf" srcId="{0F01E541-DC28-4B04-87BF-8EE43ABBB46D}" destId="{3D690B03-30E9-4FF5-B14F-F81853465933}" srcOrd="6" destOrd="0" presId="urn:microsoft.com/office/officeart/2018/5/layout/IconCircleLabelList"/>
    <dgm:cxn modelId="{0F0B954B-9278-415A-AA83-3A31B3817585}" type="presParOf" srcId="{3D690B03-30E9-4FF5-B14F-F81853465933}" destId="{4AE1EA49-768A-41DD-9435-068E21C4BD31}" srcOrd="0" destOrd="0" presId="urn:microsoft.com/office/officeart/2018/5/layout/IconCircleLabelList"/>
    <dgm:cxn modelId="{AF60BBCE-DBEA-49D3-9AEF-E67F37143FEB}" type="presParOf" srcId="{3D690B03-30E9-4FF5-B14F-F81853465933}" destId="{021056EC-452B-456E-8704-D2EB2B6972DD}" srcOrd="1" destOrd="0" presId="urn:microsoft.com/office/officeart/2018/5/layout/IconCircleLabelList"/>
    <dgm:cxn modelId="{89D7738F-AF2E-4065-B57E-12E17D8F7568}" type="presParOf" srcId="{3D690B03-30E9-4FF5-B14F-F81853465933}" destId="{5451A969-312F-4F6E-B226-6EE0804D8804}" srcOrd="2" destOrd="0" presId="urn:microsoft.com/office/officeart/2018/5/layout/IconCircleLabelList"/>
    <dgm:cxn modelId="{00D897F3-FC89-45F9-9784-DBF09CCCAAB4}" type="presParOf" srcId="{3D690B03-30E9-4FF5-B14F-F81853465933}" destId="{C0345AF4-0D98-45D6-B189-731D7092AC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475DE3-BD52-40E4-8668-3CBD7F108466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5FEC068-D4BB-4508-9C9E-6DD2DC30B1C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Absorption</a:t>
          </a:r>
        </a:p>
      </dgm:t>
    </dgm:pt>
    <dgm:pt modelId="{181A72FE-4301-43CA-9FA9-A7FA41C41FC2}" type="parTrans" cxnId="{7591E3F2-F4A8-4EE2-857A-49A70DE598A6}">
      <dgm:prSet/>
      <dgm:spPr/>
      <dgm:t>
        <a:bodyPr/>
        <a:lstStyle/>
        <a:p>
          <a:endParaRPr lang="en-US"/>
        </a:p>
      </dgm:t>
    </dgm:pt>
    <dgm:pt modelId="{08B94243-C7BC-481E-85CC-6F34B0765114}" type="sibTrans" cxnId="{7591E3F2-F4A8-4EE2-857A-49A70DE598A6}">
      <dgm:prSet/>
      <dgm:spPr/>
      <dgm:t>
        <a:bodyPr/>
        <a:lstStyle/>
        <a:p>
          <a:endParaRPr lang="en-US"/>
        </a:p>
      </dgm:t>
    </dgm:pt>
    <dgm:pt modelId="{3F05212E-A9E4-4455-93D2-34B1051886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Educational</a:t>
          </a:r>
        </a:p>
      </dgm:t>
    </dgm:pt>
    <dgm:pt modelId="{ABB0A8DF-022C-4EF6-8C97-DA0F9F2F5551}" type="parTrans" cxnId="{D81B4B58-59F1-49A8-BD33-01DB3A0278DA}">
      <dgm:prSet/>
      <dgm:spPr/>
      <dgm:t>
        <a:bodyPr/>
        <a:lstStyle/>
        <a:p>
          <a:endParaRPr lang="en-US"/>
        </a:p>
      </dgm:t>
    </dgm:pt>
    <dgm:pt modelId="{DA5EB589-8085-4E01-9BEA-6D9295BECA67}" type="sibTrans" cxnId="{D81B4B58-59F1-49A8-BD33-01DB3A0278DA}">
      <dgm:prSet/>
      <dgm:spPr/>
      <dgm:t>
        <a:bodyPr/>
        <a:lstStyle/>
        <a:p>
          <a:endParaRPr lang="en-US"/>
        </a:p>
      </dgm:t>
    </dgm:pt>
    <dgm:pt modelId="{E803636D-6DB0-4A36-8B1D-3742F0F19AC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Active Participation</a:t>
          </a:r>
        </a:p>
      </dgm:t>
    </dgm:pt>
    <dgm:pt modelId="{A2352EC1-3A6E-4CCC-9879-32E259BB5454}" type="parTrans" cxnId="{BFEEA317-D328-497E-A2CF-90059C95EF23}">
      <dgm:prSet/>
      <dgm:spPr/>
      <dgm:t>
        <a:bodyPr/>
        <a:lstStyle/>
        <a:p>
          <a:endParaRPr lang="en-US"/>
        </a:p>
      </dgm:t>
    </dgm:pt>
    <dgm:pt modelId="{5022193E-C327-46E4-99FE-E741B2E17FAF}" type="sibTrans" cxnId="{BFEEA317-D328-497E-A2CF-90059C95EF23}">
      <dgm:prSet/>
      <dgm:spPr/>
      <dgm:t>
        <a:bodyPr/>
        <a:lstStyle/>
        <a:p>
          <a:endParaRPr lang="en-US"/>
        </a:p>
      </dgm:t>
    </dgm:pt>
    <dgm:pt modelId="{72647521-D8A7-4FAD-B207-5009FF07DA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Escapist</a:t>
          </a:r>
        </a:p>
      </dgm:t>
    </dgm:pt>
    <dgm:pt modelId="{4D081215-9EA0-45A3-A5D7-5A011DBF2B0E}" type="parTrans" cxnId="{B90FA2C1-EC8D-4BEA-805D-F7F946D7760B}">
      <dgm:prSet/>
      <dgm:spPr/>
      <dgm:t>
        <a:bodyPr/>
        <a:lstStyle/>
        <a:p>
          <a:endParaRPr lang="en-US"/>
        </a:p>
      </dgm:t>
    </dgm:pt>
    <dgm:pt modelId="{F36F395F-A90B-4051-97E8-E1A805C35C9A}" type="sibTrans" cxnId="{B90FA2C1-EC8D-4BEA-805D-F7F946D7760B}">
      <dgm:prSet/>
      <dgm:spPr/>
      <dgm:t>
        <a:bodyPr/>
        <a:lstStyle/>
        <a:p>
          <a:endParaRPr lang="en-US"/>
        </a:p>
      </dgm:t>
    </dgm:pt>
    <dgm:pt modelId="{9DCF908F-31C8-4CA0-8509-2B86242E2E1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Immersion</a:t>
          </a:r>
        </a:p>
      </dgm:t>
    </dgm:pt>
    <dgm:pt modelId="{BE4D7AA8-C33C-44E5-B278-91A2DD7F91C2}" type="parTrans" cxnId="{2B3D18F6-97AB-488E-A5AF-43CBA46A5345}">
      <dgm:prSet/>
      <dgm:spPr/>
      <dgm:t>
        <a:bodyPr/>
        <a:lstStyle/>
        <a:p>
          <a:endParaRPr lang="en-US"/>
        </a:p>
      </dgm:t>
    </dgm:pt>
    <dgm:pt modelId="{79815CA0-7564-4923-9202-31E03A1398AC}" type="sibTrans" cxnId="{2B3D18F6-97AB-488E-A5AF-43CBA46A5345}">
      <dgm:prSet/>
      <dgm:spPr/>
      <dgm:t>
        <a:bodyPr/>
        <a:lstStyle/>
        <a:p>
          <a:endParaRPr lang="en-US"/>
        </a:p>
      </dgm:t>
    </dgm:pt>
    <dgm:pt modelId="{563D435B-C78C-4B2E-91DF-7E46B3AE37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Esthetic</a:t>
          </a:r>
        </a:p>
      </dgm:t>
    </dgm:pt>
    <dgm:pt modelId="{4CF3311C-92CD-455F-9ED4-5DC6ADA4DFC4}" type="parTrans" cxnId="{7E6023D7-EA14-4EC6-8F57-3D8FC3C3EC64}">
      <dgm:prSet/>
      <dgm:spPr/>
      <dgm:t>
        <a:bodyPr/>
        <a:lstStyle/>
        <a:p>
          <a:endParaRPr lang="en-US"/>
        </a:p>
      </dgm:t>
    </dgm:pt>
    <dgm:pt modelId="{2404F51F-EA08-4334-993F-6CE6BC1FCB30}" type="sibTrans" cxnId="{7E6023D7-EA14-4EC6-8F57-3D8FC3C3EC64}">
      <dgm:prSet/>
      <dgm:spPr/>
      <dgm:t>
        <a:bodyPr/>
        <a:lstStyle/>
        <a:p>
          <a:endParaRPr lang="en-US"/>
        </a:p>
      </dgm:t>
    </dgm:pt>
    <dgm:pt modelId="{C425E69B-1F6C-485C-AEBB-4FB73EA4EC0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Passive Participation</a:t>
          </a:r>
        </a:p>
      </dgm:t>
    </dgm:pt>
    <dgm:pt modelId="{B617822E-BDBC-4A1C-AD75-304835CF4720}" type="parTrans" cxnId="{E1A1F2D7-5AC4-4BD1-BFB0-3BBD3461D342}">
      <dgm:prSet/>
      <dgm:spPr/>
      <dgm:t>
        <a:bodyPr/>
        <a:lstStyle/>
        <a:p>
          <a:endParaRPr lang="en-US"/>
        </a:p>
      </dgm:t>
    </dgm:pt>
    <dgm:pt modelId="{5869D9CB-9039-4157-B828-5EB877B9DD1D}" type="sibTrans" cxnId="{E1A1F2D7-5AC4-4BD1-BFB0-3BBD3461D342}">
      <dgm:prSet/>
      <dgm:spPr/>
      <dgm:t>
        <a:bodyPr/>
        <a:lstStyle/>
        <a:p>
          <a:endParaRPr lang="en-US"/>
        </a:p>
      </dgm:t>
    </dgm:pt>
    <dgm:pt modelId="{505968BC-97E2-4D2A-B004-2C384FE07A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Entertainment</a:t>
          </a:r>
        </a:p>
      </dgm:t>
    </dgm:pt>
    <dgm:pt modelId="{871DBCA5-202B-4D25-8ECA-2174277FAF71}" type="parTrans" cxnId="{D321CC7B-016A-4DDC-A456-4C359AF85B31}">
      <dgm:prSet/>
      <dgm:spPr/>
      <dgm:t>
        <a:bodyPr/>
        <a:lstStyle/>
        <a:p>
          <a:endParaRPr lang="en-US"/>
        </a:p>
      </dgm:t>
    </dgm:pt>
    <dgm:pt modelId="{C8D770A0-2441-4CD6-98F8-C8AD9C34826D}" type="sibTrans" cxnId="{D321CC7B-016A-4DDC-A456-4C359AF85B31}">
      <dgm:prSet/>
      <dgm:spPr/>
      <dgm:t>
        <a:bodyPr/>
        <a:lstStyle/>
        <a:p>
          <a:endParaRPr lang="en-US"/>
        </a:p>
      </dgm:t>
    </dgm:pt>
    <dgm:pt modelId="{A55EC3EA-60A5-4553-8122-BF5D5EC2A38F}">
      <dgm:prSet/>
      <dgm:spPr/>
      <dgm:t>
        <a:bodyPr/>
        <a:lstStyle/>
        <a:p>
          <a:r>
            <a:rPr lang="en-US" sz="2600" dirty="0"/>
            <a:t>Missing</a:t>
          </a:r>
        </a:p>
      </dgm:t>
    </dgm:pt>
    <dgm:pt modelId="{A9D534DB-83A1-48E6-B9D9-FA795D232130}" type="parTrans" cxnId="{1C920287-D270-43F0-BC16-C459B2760F6D}">
      <dgm:prSet/>
      <dgm:spPr/>
    </dgm:pt>
    <dgm:pt modelId="{4E83234B-86B5-4550-B3CE-E866D78F7BD6}" type="sibTrans" cxnId="{1C920287-D270-43F0-BC16-C459B2760F6D}">
      <dgm:prSet/>
      <dgm:spPr/>
    </dgm:pt>
    <dgm:pt modelId="{DA234CCC-53EE-4B22-888B-6DC3375A91F5}">
      <dgm:prSet/>
      <dgm:spPr/>
      <dgm:t>
        <a:bodyPr/>
        <a:lstStyle/>
        <a:p>
          <a:r>
            <a:rPr lang="en-US" sz="2600" dirty="0"/>
            <a:t>Inconsistent</a:t>
          </a:r>
        </a:p>
      </dgm:t>
    </dgm:pt>
    <dgm:pt modelId="{12AD9236-B790-48AF-AF56-D61323CCEE69}" type="parTrans" cxnId="{C5B92553-8F68-4993-96E1-8939333FB4D4}">
      <dgm:prSet/>
      <dgm:spPr/>
    </dgm:pt>
    <dgm:pt modelId="{E9AC2CB2-8681-4198-9076-FE6A612123EE}" type="sibTrans" cxnId="{C5B92553-8F68-4993-96E1-8939333FB4D4}">
      <dgm:prSet/>
      <dgm:spPr/>
    </dgm:pt>
    <dgm:pt modelId="{CEBEE77E-D7C9-41D8-8B92-FF21A624CE37}">
      <dgm:prSet/>
      <dgm:spPr/>
      <dgm:t>
        <a:bodyPr/>
        <a:lstStyle/>
        <a:p>
          <a:r>
            <a:rPr lang="en-US" sz="2600" dirty="0"/>
            <a:t>Inconsistent</a:t>
          </a:r>
        </a:p>
      </dgm:t>
    </dgm:pt>
    <dgm:pt modelId="{13C7F732-F9C0-4144-BEBD-E6434494B9C7}" type="parTrans" cxnId="{CE82C0CD-C219-41FB-BBB4-792FFE53C2FB}">
      <dgm:prSet/>
      <dgm:spPr/>
    </dgm:pt>
    <dgm:pt modelId="{06D1B8D6-06F5-4545-AC82-A9C7C5407F28}" type="sibTrans" cxnId="{CE82C0CD-C219-41FB-BBB4-792FFE53C2FB}">
      <dgm:prSet/>
      <dgm:spPr/>
    </dgm:pt>
    <dgm:pt modelId="{1E913368-EFD5-4DE9-A104-92B64F9A572A}">
      <dgm:prSet/>
      <dgm:spPr/>
      <dgm:t>
        <a:bodyPr/>
        <a:lstStyle/>
        <a:p>
          <a:r>
            <a:rPr lang="en-US" sz="2600" dirty="0"/>
            <a:t>Missing</a:t>
          </a:r>
        </a:p>
      </dgm:t>
    </dgm:pt>
    <dgm:pt modelId="{2A53DB6E-3362-406B-BBD2-788FDE9E56EB}" type="parTrans" cxnId="{796CAE7C-5095-4D04-BDDE-932C320CAA75}">
      <dgm:prSet/>
      <dgm:spPr/>
    </dgm:pt>
    <dgm:pt modelId="{3551E2AF-78DB-4DCA-9812-75FB285F0BEB}" type="sibTrans" cxnId="{796CAE7C-5095-4D04-BDDE-932C320CAA75}">
      <dgm:prSet/>
      <dgm:spPr/>
    </dgm:pt>
    <dgm:pt modelId="{059C0E7D-1326-440C-88BF-F80E7F8D6D44}">
      <dgm:prSet/>
      <dgm:spPr/>
      <dgm:t>
        <a:bodyPr/>
        <a:lstStyle/>
        <a:p>
          <a:r>
            <a:rPr lang="en-US" sz="2600" dirty="0"/>
            <a:t>DIY components</a:t>
          </a:r>
        </a:p>
      </dgm:t>
    </dgm:pt>
    <dgm:pt modelId="{8E1640D4-6143-452D-A2FB-1BB4623B66F7}" type="parTrans" cxnId="{7728F080-073E-40EC-AE71-BE12CA1D0F6B}">
      <dgm:prSet/>
      <dgm:spPr/>
    </dgm:pt>
    <dgm:pt modelId="{AFF64281-F9C9-4E50-A995-70184FE458D9}" type="sibTrans" cxnId="{7728F080-073E-40EC-AE71-BE12CA1D0F6B}">
      <dgm:prSet/>
      <dgm:spPr/>
    </dgm:pt>
    <dgm:pt modelId="{FFCEA319-C2BF-43B1-A755-DF42A7224A91}">
      <dgm:prSet/>
      <dgm:spPr/>
      <dgm:t>
        <a:bodyPr/>
        <a:lstStyle/>
        <a:p>
          <a:r>
            <a:rPr lang="en-US" sz="2600" dirty="0"/>
            <a:t>Lack of continuity</a:t>
          </a:r>
        </a:p>
      </dgm:t>
    </dgm:pt>
    <dgm:pt modelId="{EB813799-C79E-4C69-8F4D-6F652E9FC396}" type="parTrans" cxnId="{ABFD41D9-0140-4D60-A886-E230496F4571}">
      <dgm:prSet/>
      <dgm:spPr/>
    </dgm:pt>
    <dgm:pt modelId="{7FB2A21D-0662-4FC2-B0C4-EC3B56F447EF}" type="sibTrans" cxnId="{ABFD41D9-0140-4D60-A886-E230496F4571}">
      <dgm:prSet/>
      <dgm:spPr/>
    </dgm:pt>
    <dgm:pt modelId="{1BE9E9BB-47E7-4935-85C3-6983E8F57F2D}">
      <dgm:prSet/>
      <dgm:spPr/>
      <dgm:t>
        <a:bodyPr/>
        <a:lstStyle/>
        <a:p>
          <a:r>
            <a:rPr lang="en-US" sz="2600" dirty="0"/>
            <a:t>Seasonal</a:t>
          </a:r>
        </a:p>
      </dgm:t>
    </dgm:pt>
    <dgm:pt modelId="{F4B40407-EFA6-4375-99A5-AAD265745E0B}" type="parTrans" cxnId="{3C90A173-41EF-4903-856F-AFFB3EDA2F6F}">
      <dgm:prSet/>
      <dgm:spPr/>
    </dgm:pt>
    <dgm:pt modelId="{0CD25DFE-9FBA-4740-9EB6-B14D0F125103}" type="sibTrans" cxnId="{3C90A173-41EF-4903-856F-AFFB3EDA2F6F}">
      <dgm:prSet/>
      <dgm:spPr/>
    </dgm:pt>
    <dgm:pt modelId="{D68D6FC9-D6B4-490F-8287-D7D6B70E7399}">
      <dgm:prSet/>
      <dgm:spPr/>
      <dgm:t>
        <a:bodyPr/>
        <a:lstStyle/>
        <a:p>
          <a:r>
            <a:rPr lang="en-US" sz="2600" dirty="0"/>
            <a:t>Hidden facts</a:t>
          </a:r>
        </a:p>
      </dgm:t>
    </dgm:pt>
    <dgm:pt modelId="{3EF48591-BE47-4B5D-83C0-875F1EB728E0}" type="parTrans" cxnId="{69BF273A-5E80-4DE1-A844-426BCCD1CF40}">
      <dgm:prSet/>
      <dgm:spPr/>
    </dgm:pt>
    <dgm:pt modelId="{AA13DBB5-33E8-4331-96BA-CEE17B90838C}" type="sibTrans" cxnId="{69BF273A-5E80-4DE1-A844-426BCCD1CF40}">
      <dgm:prSet/>
      <dgm:spPr/>
    </dgm:pt>
    <dgm:pt modelId="{63193FD5-0B2D-4849-A31C-44F074637F9D}" type="pres">
      <dgm:prSet presAssocID="{9B475DE3-BD52-40E4-8668-3CBD7F108466}" presName="root" presStyleCnt="0">
        <dgm:presLayoutVars>
          <dgm:dir/>
          <dgm:resizeHandles val="exact"/>
        </dgm:presLayoutVars>
      </dgm:prSet>
      <dgm:spPr/>
    </dgm:pt>
    <dgm:pt modelId="{C1C53ED2-AE9C-4915-9836-F0A1C17E337D}" type="pres">
      <dgm:prSet presAssocID="{55FEC068-D4BB-4508-9C9E-6DD2DC30B1CC}" presName="compNode" presStyleCnt="0"/>
      <dgm:spPr/>
    </dgm:pt>
    <dgm:pt modelId="{1B670319-FEC8-497D-9EC1-8046980F0B71}" type="pres">
      <dgm:prSet presAssocID="{55FEC068-D4BB-4508-9C9E-6DD2DC30B1C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2E6F3D9-8E52-48D8-8EBE-502393739B32}" type="pres">
      <dgm:prSet presAssocID="{55FEC068-D4BB-4508-9C9E-6DD2DC30B1CC}" presName="iconSpace" presStyleCnt="0"/>
      <dgm:spPr/>
    </dgm:pt>
    <dgm:pt modelId="{F9261830-C21B-4A35-8C93-F5BAD9E9F9A5}" type="pres">
      <dgm:prSet presAssocID="{55FEC068-D4BB-4508-9C9E-6DD2DC30B1CC}" presName="parTx" presStyleLbl="revTx" presStyleIdx="0" presStyleCnt="8">
        <dgm:presLayoutVars>
          <dgm:chMax val="0"/>
          <dgm:chPref val="0"/>
        </dgm:presLayoutVars>
      </dgm:prSet>
      <dgm:spPr/>
    </dgm:pt>
    <dgm:pt modelId="{DD3E9BA6-181E-45C8-8B53-9375B2257B8F}" type="pres">
      <dgm:prSet presAssocID="{55FEC068-D4BB-4508-9C9E-6DD2DC30B1CC}" presName="txSpace" presStyleCnt="0"/>
      <dgm:spPr/>
    </dgm:pt>
    <dgm:pt modelId="{09BDE197-8ACE-4D46-B3CB-4079DBD2E53A}" type="pres">
      <dgm:prSet presAssocID="{55FEC068-D4BB-4508-9C9E-6DD2DC30B1CC}" presName="desTx" presStyleLbl="revTx" presStyleIdx="1" presStyleCnt="8">
        <dgm:presLayoutVars/>
      </dgm:prSet>
      <dgm:spPr/>
    </dgm:pt>
    <dgm:pt modelId="{FF422378-9C7A-464D-8A9B-95045CAACEC4}" type="pres">
      <dgm:prSet presAssocID="{08B94243-C7BC-481E-85CC-6F34B0765114}" presName="sibTrans" presStyleCnt="0"/>
      <dgm:spPr/>
    </dgm:pt>
    <dgm:pt modelId="{8C5AABD8-55F6-4554-B989-800379C82149}" type="pres">
      <dgm:prSet presAssocID="{E803636D-6DB0-4A36-8B1D-3742F0F19AC4}" presName="compNode" presStyleCnt="0"/>
      <dgm:spPr/>
    </dgm:pt>
    <dgm:pt modelId="{748EAD45-25FD-45E0-90A1-EE6313B29BED}" type="pres">
      <dgm:prSet presAssocID="{E803636D-6DB0-4A36-8B1D-3742F0F19AC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wim"/>
        </a:ext>
      </dgm:extLst>
    </dgm:pt>
    <dgm:pt modelId="{2E79A405-D205-4A3B-8DA5-86102B1DF3B1}" type="pres">
      <dgm:prSet presAssocID="{E803636D-6DB0-4A36-8B1D-3742F0F19AC4}" presName="iconSpace" presStyleCnt="0"/>
      <dgm:spPr/>
    </dgm:pt>
    <dgm:pt modelId="{DB83C166-831D-4784-A3BC-32534D849EB3}" type="pres">
      <dgm:prSet presAssocID="{E803636D-6DB0-4A36-8B1D-3742F0F19AC4}" presName="parTx" presStyleLbl="revTx" presStyleIdx="2" presStyleCnt="8">
        <dgm:presLayoutVars>
          <dgm:chMax val="0"/>
          <dgm:chPref val="0"/>
        </dgm:presLayoutVars>
      </dgm:prSet>
      <dgm:spPr/>
    </dgm:pt>
    <dgm:pt modelId="{70834384-F3BB-4E99-82DE-293E14AE06A6}" type="pres">
      <dgm:prSet presAssocID="{E803636D-6DB0-4A36-8B1D-3742F0F19AC4}" presName="txSpace" presStyleCnt="0"/>
      <dgm:spPr/>
    </dgm:pt>
    <dgm:pt modelId="{620E1A30-37F2-40AE-B07B-F688BA9BBD6D}" type="pres">
      <dgm:prSet presAssocID="{E803636D-6DB0-4A36-8B1D-3742F0F19AC4}" presName="desTx" presStyleLbl="revTx" presStyleIdx="3" presStyleCnt="8">
        <dgm:presLayoutVars/>
      </dgm:prSet>
      <dgm:spPr/>
    </dgm:pt>
    <dgm:pt modelId="{F1B8F0E1-68CE-4A75-A255-286E8BF21EF8}" type="pres">
      <dgm:prSet presAssocID="{5022193E-C327-46E4-99FE-E741B2E17FAF}" presName="sibTrans" presStyleCnt="0"/>
      <dgm:spPr/>
    </dgm:pt>
    <dgm:pt modelId="{5B2C9F2E-7A09-40FB-A2DF-6BDC4942346B}" type="pres">
      <dgm:prSet presAssocID="{9DCF908F-31C8-4CA0-8509-2B86242E2E16}" presName="compNode" presStyleCnt="0"/>
      <dgm:spPr/>
    </dgm:pt>
    <dgm:pt modelId="{CF662BB7-5D2C-4699-8227-E2E3CF8D8B1A}" type="pres">
      <dgm:prSet presAssocID="{9DCF908F-31C8-4CA0-8509-2B86242E2E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1A05DE21-47D6-4916-8602-B26A2ABBDC55}" type="pres">
      <dgm:prSet presAssocID="{9DCF908F-31C8-4CA0-8509-2B86242E2E16}" presName="iconSpace" presStyleCnt="0"/>
      <dgm:spPr/>
    </dgm:pt>
    <dgm:pt modelId="{030FBAA8-008A-42E5-A083-78A725F4818A}" type="pres">
      <dgm:prSet presAssocID="{9DCF908F-31C8-4CA0-8509-2B86242E2E16}" presName="parTx" presStyleLbl="revTx" presStyleIdx="4" presStyleCnt="8">
        <dgm:presLayoutVars>
          <dgm:chMax val="0"/>
          <dgm:chPref val="0"/>
        </dgm:presLayoutVars>
      </dgm:prSet>
      <dgm:spPr/>
    </dgm:pt>
    <dgm:pt modelId="{F00737C3-6651-4D89-9CF7-3F27BAF0F648}" type="pres">
      <dgm:prSet presAssocID="{9DCF908F-31C8-4CA0-8509-2B86242E2E16}" presName="txSpace" presStyleCnt="0"/>
      <dgm:spPr/>
    </dgm:pt>
    <dgm:pt modelId="{C1646C06-9A34-4AC8-85E7-622EA1A253A0}" type="pres">
      <dgm:prSet presAssocID="{9DCF908F-31C8-4CA0-8509-2B86242E2E16}" presName="desTx" presStyleLbl="revTx" presStyleIdx="5" presStyleCnt="8">
        <dgm:presLayoutVars/>
      </dgm:prSet>
      <dgm:spPr/>
    </dgm:pt>
    <dgm:pt modelId="{27702C3D-67AE-4AB5-85BA-166E54C07BEE}" type="pres">
      <dgm:prSet presAssocID="{79815CA0-7564-4923-9202-31E03A1398AC}" presName="sibTrans" presStyleCnt="0"/>
      <dgm:spPr/>
    </dgm:pt>
    <dgm:pt modelId="{62F33350-AAB9-474E-A986-8FD3C1D40700}" type="pres">
      <dgm:prSet presAssocID="{C425E69B-1F6C-485C-AEBB-4FB73EA4EC0B}" presName="compNode" presStyleCnt="0"/>
      <dgm:spPr/>
    </dgm:pt>
    <dgm:pt modelId="{B1F783EA-8ECA-4E3F-A08E-13BB3457D20A}" type="pres">
      <dgm:prSet presAssocID="{C425E69B-1F6C-485C-AEBB-4FB73EA4EC0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B5AF324F-361F-47A7-B390-A08F9111FCD6}" type="pres">
      <dgm:prSet presAssocID="{C425E69B-1F6C-485C-AEBB-4FB73EA4EC0B}" presName="iconSpace" presStyleCnt="0"/>
      <dgm:spPr/>
    </dgm:pt>
    <dgm:pt modelId="{B139EC43-98A7-4206-BF92-BCE3CED551AE}" type="pres">
      <dgm:prSet presAssocID="{C425E69B-1F6C-485C-AEBB-4FB73EA4EC0B}" presName="parTx" presStyleLbl="revTx" presStyleIdx="6" presStyleCnt="8">
        <dgm:presLayoutVars>
          <dgm:chMax val="0"/>
          <dgm:chPref val="0"/>
        </dgm:presLayoutVars>
      </dgm:prSet>
      <dgm:spPr/>
    </dgm:pt>
    <dgm:pt modelId="{F54A86AD-6C3E-4003-ADCD-61F3FD4D56C9}" type="pres">
      <dgm:prSet presAssocID="{C425E69B-1F6C-485C-AEBB-4FB73EA4EC0B}" presName="txSpace" presStyleCnt="0"/>
      <dgm:spPr/>
    </dgm:pt>
    <dgm:pt modelId="{9912EB34-728E-4B0D-B482-BE39902F0C62}" type="pres">
      <dgm:prSet presAssocID="{C425E69B-1F6C-485C-AEBB-4FB73EA4EC0B}" presName="desTx" presStyleLbl="revTx" presStyleIdx="7" presStyleCnt="8">
        <dgm:presLayoutVars/>
      </dgm:prSet>
      <dgm:spPr/>
    </dgm:pt>
  </dgm:ptLst>
  <dgm:cxnLst>
    <dgm:cxn modelId="{D9A58F0E-3D7D-4725-A80F-878E156AEFB6}" type="presOf" srcId="{1BE9E9BB-47E7-4935-85C3-6983E8F57F2D}" destId="{620E1A30-37F2-40AE-B07B-F688BA9BBD6D}" srcOrd="0" destOrd="2" presId="urn:microsoft.com/office/officeart/2018/2/layout/IconLabelDescriptionList"/>
    <dgm:cxn modelId="{3AE47816-10EA-41F0-B7F3-0C85F11E079F}" type="presOf" srcId="{D68D6FC9-D6B4-490F-8287-D7D6B70E7399}" destId="{09BDE197-8ACE-4D46-B3CB-4079DBD2E53A}" srcOrd="0" destOrd="2" presId="urn:microsoft.com/office/officeart/2018/2/layout/IconLabelDescriptionList"/>
    <dgm:cxn modelId="{BFEEA317-D328-497E-A2CF-90059C95EF23}" srcId="{9B475DE3-BD52-40E4-8668-3CBD7F108466}" destId="{E803636D-6DB0-4A36-8B1D-3742F0F19AC4}" srcOrd="1" destOrd="0" parTransId="{A2352EC1-3A6E-4CCC-9879-32E259BB5454}" sibTransId="{5022193E-C327-46E4-99FE-E741B2E17FAF}"/>
    <dgm:cxn modelId="{7A35B21C-A2AA-4440-8683-538ABF3A24B7}" type="presOf" srcId="{DA234CCC-53EE-4B22-888B-6DC3375A91F5}" destId="{620E1A30-37F2-40AE-B07B-F688BA9BBD6D}" srcOrd="0" destOrd="1" presId="urn:microsoft.com/office/officeart/2018/2/layout/IconLabelDescriptionList"/>
    <dgm:cxn modelId="{5D79291D-7DDF-47E5-BF4A-D4BA12C8095D}" type="presOf" srcId="{FFCEA319-C2BF-43B1-A755-DF42A7224A91}" destId="{C1646C06-9A34-4AC8-85E7-622EA1A253A0}" srcOrd="0" destOrd="2" presId="urn:microsoft.com/office/officeart/2018/2/layout/IconLabelDescriptionList"/>
    <dgm:cxn modelId="{78D1611D-E466-403C-8A4C-CCE64EEDC69A}" type="presOf" srcId="{563D435B-C78C-4B2E-91DF-7E46B3AE3753}" destId="{C1646C06-9A34-4AC8-85E7-622EA1A253A0}" srcOrd="0" destOrd="0" presId="urn:microsoft.com/office/officeart/2018/2/layout/IconLabelDescriptionList"/>
    <dgm:cxn modelId="{A9716135-878B-43D1-B543-6191B145F612}" type="presOf" srcId="{72647521-D8A7-4FAD-B207-5009FF07DA03}" destId="{620E1A30-37F2-40AE-B07B-F688BA9BBD6D}" srcOrd="0" destOrd="0" presId="urn:microsoft.com/office/officeart/2018/2/layout/IconLabelDescriptionList"/>
    <dgm:cxn modelId="{69BF273A-5E80-4DE1-A844-426BCCD1CF40}" srcId="{3F05212E-A9E4-4455-93D2-34B1051886CF}" destId="{D68D6FC9-D6B4-490F-8287-D7D6B70E7399}" srcOrd="1" destOrd="0" parTransId="{3EF48591-BE47-4B5D-83C0-875F1EB728E0}" sibTransId="{AA13DBB5-33E8-4331-96BA-CEE17B90838C}"/>
    <dgm:cxn modelId="{AB45FE3D-E07A-4349-94ED-7FBE9132A629}" type="presOf" srcId="{E803636D-6DB0-4A36-8B1D-3742F0F19AC4}" destId="{DB83C166-831D-4784-A3BC-32534D849EB3}" srcOrd="0" destOrd="0" presId="urn:microsoft.com/office/officeart/2018/2/layout/IconLabelDescriptionList"/>
    <dgm:cxn modelId="{7BA7373E-6D32-41A6-BCFA-D965F1EB8654}" type="presOf" srcId="{CEBEE77E-D7C9-41D8-8B92-FF21A624CE37}" destId="{C1646C06-9A34-4AC8-85E7-622EA1A253A0}" srcOrd="0" destOrd="1" presId="urn:microsoft.com/office/officeart/2018/2/layout/IconLabelDescriptionList"/>
    <dgm:cxn modelId="{97C31441-B7F0-468D-AC91-52554ADB8E76}" type="presOf" srcId="{55FEC068-D4BB-4508-9C9E-6DD2DC30B1CC}" destId="{F9261830-C21B-4A35-8C93-F5BAD9E9F9A5}" srcOrd="0" destOrd="0" presId="urn:microsoft.com/office/officeart/2018/2/layout/IconLabelDescriptionList"/>
    <dgm:cxn modelId="{C5B92553-8F68-4993-96E1-8939333FB4D4}" srcId="{72647521-D8A7-4FAD-B207-5009FF07DA03}" destId="{DA234CCC-53EE-4B22-888B-6DC3375A91F5}" srcOrd="0" destOrd="0" parTransId="{12AD9236-B790-48AF-AF56-D61323CCEE69}" sibTransId="{E9AC2CB2-8681-4198-9076-FE6A612123EE}"/>
    <dgm:cxn modelId="{D81B4B58-59F1-49A8-BD33-01DB3A0278DA}" srcId="{55FEC068-D4BB-4508-9C9E-6DD2DC30B1CC}" destId="{3F05212E-A9E4-4455-93D2-34B1051886CF}" srcOrd="0" destOrd="0" parTransId="{ABB0A8DF-022C-4EF6-8C97-DA0F9F2F5551}" sibTransId="{DA5EB589-8085-4E01-9BEA-6D9295BECA67}"/>
    <dgm:cxn modelId="{3C90A173-41EF-4903-856F-AFFB3EDA2F6F}" srcId="{72647521-D8A7-4FAD-B207-5009FF07DA03}" destId="{1BE9E9BB-47E7-4935-85C3-6983E8F57F2D}" srcOrd="1" destOrd="0" parTransId="{F4B40407-EFA6-4375-99A5-AAD265745E0B}" sibTransId="{0CD25DFE-9FBA-4740-9EB6-B14D0F125103}"/>
    <dgm:cxn modelId="{D321CC7B-016A-4DDC-A456-4C359AF85B31}" srcId="{C425E69B-1F6C-485C-AEBB-4FB73EA4EC0B}" destId="{505968BC-97E2-4D2A-B004-2C384FE07ADA}" srcOrd="0" destOrd="0" parTransId="{871DBCA5-202B-4D25-8ECA-2174277FAF71}" sibTransId="{C8D770A0-2441-4CD6-98F8-C8AD9C34826D}"/>
    <dgm:cxn modelId="{796CAE7C-5095-4D04-BDDE-932C320CAA75}" srcId="{505968BC-97E2-4D2A-B004-2C384FE07ADA}" destId="{1E913368-EFD5-4DE9-A104-92B64F9A572A}" srcOrd="0" destOrd="0" parTransId="{2A53DB6E-3362-406B-BBD2-788FDE9E56EB}" sibTransId="{3551E2AF-78DB-4DCA-9812-75FB285F0BEB}"/>
    <dgm:cxn modelId="{7728F080-073E-40EC-AE71-BE12CA1D0F6B}" srcId="{505968BC-97E2-4D2A-B004-2C384FE07ADA}" destId="{059C0E7D-1326-440C-88BF-F80E7F8D6D44}" srcOrd="1" destOrd="0" parTransId="{8E1640D4-6143-452D-A2FB-1BB4623B66F7}" sibTransId="{AFF64281-F9C9-4E50-A995-70184FE458D9}"/>
    <dgm:cxn modelId="{1C920287-D270-43F0-BC16-C459B2760F6D}" srcId="{3F05212E-A9E4-4455-93D2-34B1051886CF}" destId="{A55EC3EA-60A5-4553-8122-BF5D5EC2A38F}" srcOrd="0" destOrd="0" parTransId="{A9D534DB-83A1-48E6-B9D9-FA795D232130}" sibTransId="{4E83234B-86B5-4550-B3CE-E866D78F7BD6}"/>
    <dgm:cxn modelId="{76A1E392-BB30-454B-BD00-AA0032799D9F}" type="presOf" srcId="{505968BC-97E2-4D2A-B004-2C384FE07ADA}" destId="{9912EB34-728E-4B0D-B482-BE39902F0C62}" srcOrd="0" destOrd="0" presId="urn:microsoft.com/office/officeart/2018/2/layout/IconLabelDescriptionList"/>
    <dgm:cxn modelId="{F7B0EB93-D328-44CA-AFC1-77DAC79CDA7E}" type="presOf" srcId="{C425E69B-1F6C-485C-AEBB-4FB73EA4EC0B}" destId="{B139EC43-98A7-4206-BF92-BCE3CED551AE}" srcOrd="0" destOrd="0" presId="urn:microsoft.com/office/officeart/2018/2/layout/IconLabelDescriptionList"/>
    <dgm:cxn modelId="{FFC7D296-D76E-4E73-8A7E-1E02162C82AF}" type="presOf" srcId="{059C0E7D-1326-440C-88BF-F80E7F8D6D44}" destId="{9912EB34-728E-4B0D-B482-BE39902F0C62}" srcOrd="0" destOrd="2" presId="urn:microsoft.com/office/officeart/2018/2/layout/IconLabelDescriptionList"/>
    <dgm:cxn modelId="{11658EA9-978A-4C34-A113-B93BC9238168}" type="presOf" srcId="{9B475DE3-BD52-40E4-8668-3CBD7F108466}" destId="{63193FD5-0B2D-4849-A31C-44F074637F9D}" srcOrd="0" destOrd="0" presId="urn:microsoft.com/office/officeart/2018/2/layout/IconLabelDescriptionList"/>
    <dgm:cxn modelId="{3A41E5B1-8A5F-4D59-8E42-6E9272BA33EF}" type="presOf" srcId="{9DCF908F-31C8-4CA0-8509-2B86242E2E16}" destId="{030FBAA8-008A-42E5-A083-78A725F4818A}" srcOrd="0" destOrd="0" presId="urn:microsoft.com/office/officeart/2018/2/layout/IconLabelDescriptionList"/>
    <dgm:cxn modelId="{B90FA2C1-EC8D-4BEA-805D-F7F946D7760B}" srcId="{E803636D-6DB0-4A36-8B1D-3742F0F19AC4}" destId="{72647521-D8A7-4FAD-B207-5009FF07DA03}" srcOrd="0" destOrd="0" parTransId="{4D081215-9EA0-45A3-A5D7-5A011DBF2B0E}" sibTransId="{F36F395F-A90B-4051-97E8-E1A805C35C9A}"/>
    <dgm:cxn modelId="{CE82C0CD-C219-41FB-BBB4-792FFE53C2FB}" srcId="{563D435B-C78C-4B2E-91DF-7E46B3AE3753}" destId="{CEBEE77E-D7C9-41D8-8B92-FF21A624CE37}" srcOrd="0" destOrd="0" parTransId="{13C7F732-F9C0-4144-BEBD-E6434494B9C7}" sibTransId="{06D1B8D6-06F5-4545-AC82-A9C7C5407F28}"/>
    <dgm:cxn modelId="{2746DFD4-EE23-4EC0-8114-10EDDD58CE95}" type="presOf" srcId="{A55EC3EA-60A5-4553-8122-BF5D5EC2A38F}" destId="{09BDE197-8ACE-4D46-B3CB-4079DBD2E53A}" srcOrd="0" destOrd="1" presId="urn:microsoft.com/office/officeart/2018/2/layout/IconLabelDescriptionList"/>
    <dgm:cxn modelId="{5EE781D6-1595-4C4A-AD17-7376EEE832E9}" type="presOf" srcId="{3F05212E-A9E4-4455-93D2-34B1051886CF}" destId="{09BDE197-8ACE-4D46-B3CB-4079DBD2E53A}" srcOrd="0" destOrd="0" presId="urn:microsoft.com/office/officeart/2018/2/layout/IconLabelDescriptionList"/>
    <dgm:cxn modelId="{7E6023D7-EA14-4EC6-8F57-3D8FC3C3EC64}" srcId="{9DCF908F-31C8-4CA0-8509-2B86242E2E16}" destId="{563D435B-C78C-4B2E-91DF-7E46B3AE3753}" srcOrd="0" destOrd="0" parTransId="{4CF3311C-92CD-455F-9ED4-5DC6ADA4DFC4}" sibTransId="{2404F51F-EA08-4334-993F-6CE6BC1FCB30}"/>
    <dgm:cxn modelId="{E1A1F2D7-5AC4-4BD1-BFB0-3BBD3461D342}" srcId="{9B475DE3-BD52-40E4-8668-3CBD7F108466}" destId="{C425E69B-1F6C-485C-AEBB-4FB73EA4EC0B}" srcOrd="3" destOrd="0" parTransId="{B617822E-BDBC-4A1C-AD75-304835CF4720}" sibTransId="{5869D9CB-9039-4157-B828-5EB877B9DD1D}"/>
    <dgm:cxn modelId="{ABFD41D9-0140-4D60-A886-E230496F4571}" srcId="{563D435B-C78C-4B2E-91DF-7E46B3AE3753}" destId="{FFCEA319-C2BF-43B1-A755-DF42A7224A91}" srcOrd="1" destOrd="0" parTransId="{EB813799-C79E-4C69-8F4D-6F652E9FC396}" sibTransId="{7FB2A21D-0662-4FC2-B0C4-EC3B56F447EF}"/>
    <dgm:cxn modelId="{3E0C47E5-3000-4FEE-AB80-6C00CC040A16}" type="presOf" srcId="{1E913368-EFD5-4DE9-A104-92B64F9A572A}" destId="{9912EB34-728E-4B0D-B482-BE39902F0C62}" srcOrd="0" destOrd="1" presId="urn:microsoft.com/office/officeart/2018/2/layout/IconLabelDescriptionList"/>
    <dgm:cxn modelId="{7591E3F2-F4A8-4EE2-857A-49A70DE598A6}" srcId="{9B475DE3-BD52-40E4-8668-3CBD7F108466}" destId="{55FEC068-D4BB-4508-9C9E-6DD2DC30B1CC}" srcOrd="0" destOrd="0" parTransId="{181A72FE-4301-43CA-9FA9-A7FA41C41FC2}" sibTransId="{08B94243-C7BC-481E-85CC-6F34B0765114}"/>
    <dgm:cxn modelId="{2B3D18F6-97AB-488E-A5AF-43CBA46A5345}" srcId="{9B475DE3-BD52-40E4-8668-3CBD7F108466}" destId="{9DCF908F-31C8-4CA0-8509-2B86242E2E16}" srcOrd="2" destOrd="0" parTransId="{BE4D7AA8-C33C-44E5-B278-91A2DD7F91C2}" sibTransId="{79815CA0-7564-4923-9202-31E03A1398AC}"/>
    <dgm:cxn modelId="{2A210EBB-DCF4-40F7-A0FB-FA954383A8BD}" type="presParOf" srcId="{63193FD5-0B2D-4849-A31C-44F074637F9D}" destId="{C1C53ED2-AE9C-4915-9836-F0A1C17E337D}" srcOrd="0" destOrd="0" presId="urn:microsoft.com/office/officeart/2018/2/layout/IconLabelDescriptionList"/>
    <dgm:cxn modelId="{6F8B1937-10FA-48A8-818E-73C3418699AA}" type="presParOf" srcId="{C1C53ED2-AE9C-4915-9836-F0A1C17E337D}" destId="{1B670319-FEC8-497D-9EC1-8046980F0B71}" srcOrd="0" destOrd="0" presId="urn:microsoft.com/office/officeart/2018/2/layout/IconLabelDescriptionList"/>
    <dgm:cxn modelId="{8506FA85-762F-43C3-808D-2ED26DB7C96C}" type="presParOf" srcId="{C1C53ED2-AE9C-4915-9836-F0A1C17E337D}" destId="{12E6F3D9-8E52-48D8-8EBE-502393739B32}" srcOrd="1" destOrd="0" presId="urn:microsoft.com/office/officeart/2018/2/layout/IconLabelDescriptionList"/>
    <dgm:cxn modelId="{C75C5AEE-D9E6-4A01-8C5B-8BFAD8E73F2A}" type="presParOf" srcId="{C1C53ED2-AE9C-4915-9836-F0A1C17E337D}" destId="{F9261830-C21B-4A35-8C93-F5BAD9E9F9A5}" srcOrd="2" destOrd="0" presId="urn:microsoft.com/office/officeart/2018/2/layout/IconLabelDescriptionList"/>
    <dgm:cxn modelId="{C92B3BE2-B38D-4007-BEC3-B0F10CDE9C99}" type="presParOf" srcId="{C1C53ED2-AE9C-4915-9836-F0A1C17E337D}" destId="{DD3E9BA6-181E-45C8-8B53-9375B2257B8F}" srcOrd="3" destOrd="0" presId="urn:microsoft.com/office/officeart/2018/2/layout/IconLabelDescriptionList"/>
    <dgm:cxn modelId="{7CC4CF45-5385-428D-9B94-1C6506EB1185}" type="presParOf" srcId="{C1C53ED2-AE9C-4915-9836-F0A1C17E337D}" destId="{09BDE197-8ACE-4D46-B3CB-4079DBD2E53A}" srcOrd="4" destOrd="0" presId="urn:microsoft.com/office/officeart/2018/2/layout/IconLabelDescriptionList"/>
    <dgm:cxn modelId="{8123E7A0-E382-4F16-BFF7-7DC78E64B14A}" type="presParOf" srcId="{63193FD5-0B2D-4849-A31C-44F074637F9D}" destId="{FF422378-9C7A-464D-8A9B-95045CAACEC4}" srcOrd="1" destOrd="0" presId="urn:microsoft.com/office/officeart/2018/2/layout/IconLabelDescriptionList"/>
    <dgm:cxn modelId="{BB1446B1-2C05-4CFB-9E30-F1F0E13B9D53}" type="presParOf" srcId="{63193FD5-0B2D-4849-A31C-44F074637F9D}" destId="{8C5AABD8-55F6-4554-B989-800379C82149}" srcOrd="2" destOrd="0" presId="urn:microsoft.com/office/officeart/2018/2/layout/IconLabelDescriptionList"/>
    <dgm:cxn modelId="{F883F2B8-07D9-4A54-B465-2EBD0B369B41}" type="presParOf" srcId="{8C5AABD8-55F6-4554-B989-800379C82149}" destId="{748EAD45-25FD-45E0-90A1-EE6313B29BED}" srcOrd="0" destOrd="0" presId="urn:microsoft.com/office/officeart/2018/2/layout/IconLabelDescriptionList"/>
    <dgm:cxn modelId="{159B9193-397A-4061-91ED-7A33ADF24CEA}" type="presParOf" srcId="{8C5AABD8-55F6-4554-B989-800379C82149}" destId="{2E79A405-D205-4A3B-8DA5-86102B1DF3B1}" srcOrd="1" destOrd="0" presId="urn:microsoft.com/office/officeart/2018/2/layout/IconLabelDescriptionList"/>
    <dgm:cxn modelId="{338AAACF-A225-4A1C-9A3C-17FBAB3555C0}" type="presParOf" srcId="{8C5AABD8-55F6-4554-B989-800379C82149}" destId="{DB83C166-831D-4784-A3BC-32534D849EB3}" srcOrd="2" destOrd="0" presId="urn:microsoft.com/office/officeart/2018/2/layout/IconLabelDescriptionList"/>
    <dgm:cxn modelId="{D2B1D879-0D98-4A8B-812A-8E1FDE7DCF9A}" type="presParOf" srcId="{8C5AABD8-55F6-4554-B989-800379C82149}" destId="{70834384-F3BB-4E99-82DE-293E14AE06A6}" srcOrd="3" destOrd="0" presId="urn:microsoft.com/office/officeart/2018/2/layout/IconLabelDescriptionList"/>
    <dgm:cxn modelId="{1D369FB2-5C98-45F4-8E93-7AABFEC8113C}" type="presParOf" srcId="{8C5AABD8-55F6-4554-B989-800379C82149}" destId="{620E1A30-37F2-40AE-B07B-F688BA9BBD6D}" srcOrd="4" destOrd="0" presId="urn:microsoft.com/office/officeart/2018/2/layout/IconLabelDescriptionList"/>
    <dgm:cxn modelId="{4FF3C33C-6D1E-4490-82B3-14EA4F2290C5}" type="presParOf" srcId="{63193FD5-0B2D-4849-A31C-44F074637F9D}" destId="{F1B8F0E1-68CE-4A75-A255-286E8BF21EF8}" srcOrd="3" destOrd="0" presId="urn:microsoft.com/office/officeart/2018/2/layout/IconLabelDescriptionList"/>
    <dgm:cxn modelId="{8EBCF284-BD1F-47B2-962F-E4EE0A3514E6}" type="presParOf" srcId="{63193FD5-0B2D-4849-A31C-44F074637F9D}" destId="{5B2C9F2E-7A09-40FB-A2DF-6BDC4942346B}" srcOrd="4" destOrd="0" presId="urn:microsoft.com/office/officeart/2018/2/layout/IconLabelDescriptionList"/>
    <dgm:cxn modelId="{AE91B3F8-3840-4EF0-814D-FD8FDBE22049}" type="presParOf" srcId="{5B2C9F2E-7A09-40FB-A2DF-6BDC4942346B}" destId="{CF662BB7-5D2C-4699-8227-E2E3CF8D8B1A}" srcOrd="0" destOrd="0" presId="urn:microsoft.com/office/officeart/2018/2/layout/IconLabelDescriptionList"/>
    <dgm:cxn modelId="{1F0A93C9-CF69-4D31-B8BA-B07B1EB6E67C}" type="presParOf" srcId="{5B2C9F2E-7A09-40FB-A2DF-6BDC4942346B}" destId="{1A05DE21-47D6-4916-8602-B26A2ABBDC55}" srcOrd="1" destOrd="0" presId="urn:microsoft.com/office/officeart/2018/2/layout/IconLabelDescriptionList"/>
    <dgm:cxn modelId="{B245A31D-33C8-4144-8752-0FE6F5B6C087}" type="presParOf" srcId="{5B2C9F2E-7A09-40FB-A2DF-6BDC4942346B}" destId="{030FBAA8-008A-42E5-A083-78A725F4818A}" srcOrd="2" destOrd="0" presId="urn:microsoft.com/office/officeart/2018/2/layout/IconLabelDescriptionList"/>
    <dgm:cxn modelId="{E0DF79B6-8ABC-4E64-88CD-28A933B78D04}" type="presParOf" srcId="{5B2C9F2E-7A09-40FB-A2DF-6BDC4942346B}" destId="{F00737C3-6651-4D89-9CF7-3F27BAF0F648}" srcOrd="3" destOrd="0" presId="urn:microsoft.com/office/officeart/2018/2/layout/IconLabelDescriptionList"/>
    <dgm:cxn modelId="{28800F00-C2C2-4D1F-B076-310EE2DBBE31}" type="presParOf" srcId="{5B2C9F2E-7A09-40FB-A2DF-6BDC4942346B}" destId="{C1646C06-9A34-4AC8-85E7-622EA1A253A0}" srcOrd="4" destOrd="0" presId="urn:microsoft.com/office/officeart/2018/2/layout/IconLabelDescriptionList"/>
    <dgm:cxn modelId="{3D67E3A4-B09F-480F-9D77-F58BD229E1FB}" type="presParOf" srcId="{63193FD5-0B2D-4849-A31C-44F074637F9D}" destId="{27702C3D-67AE-4AB5-85BA-166E54C07BEE}" srcOrd="5" destOrd="0" presId="urn:microsoft.com/office/officeart/2018/2/layout/IconLabelDescriptionList"/>
    <dgm:cxn modelId="{682062C8-83D5-4415-B95C-7DD855903D87}" type="presParOf" srcId="{63193FD5-0B2D-4849-A31C-44F074637F9D}" destId="{62F33350-AAB9-474E-A986-8FD3C1D40700}" srcOrd="6" destOrd="0" presId="urn:microsoft.com/office/officeart/2018/2/layout/IconLabelDescriptionList"/>
    <dgm:cxn modelId="{A55D899B-D9C5-4C62-95D3-09CF976FAB47}" type="presParOf" srcId="{62F33350-AAB9-474E-A986-8FD3C1D40700}" destId="{B1F783EA-8ECA-4E3F-A08E-13BB3457D20A}" srcOrd="0" destOrd="0" presId="urn:microsoft.com/office/officeart/2018/2/layout/IconLabelDescriptionList"/>
    <dgm:cxn modelId="{89511901-C84D-4D56-9014-0B18C0E0FA32}" type="presParOf" srcId="{62F33350-AAB9-474E-A986-8FD3C1D40700}" destId="{B5AF324F-361F-47A7-B390-A08F9111FCD6}" srcOrd="1" destOrd="0" presId="urn:microsoft.com/office/officeart/2018/2/layout/IconLabelDescriptionList"/>
    <dgm:cxn modelId="{5863FB50-B720-4169-9537-06345D6F0EE8}" type="presParOf" srcId="{62F33350-AAB9-474E-A986-8FD3C1D40700}" destId="{B139EC43-98A7-4206-BF92-BCE3CED551AE}" srcOrd="2" destOrd="0" presId="urn:microsoft.com/office/officeart/2018/2/layout/IconLabelDescriptionList"/>
    <dgm:cxn modelId="{B7BB3C73-5BA4-4C97-9C4C-D062FB40D9DE}" type="presParOf" srcId="{62F33350-AAB9-474E-A986-8FD3C1D40700}" destId="{F54A86AD-6C3E-4003-ADCD-61F3FD4D56C9}" srcOrd="3" destOrd="0" presId="urn:microsoft.com/office/officeart/2018/2/layout/IconLabelDescriptionList"/>
    <dgm:cxn modelId="{C40B8A18-B911-4467-8725-D8FF5F27F483}" type="presParOf" srcId="{62F33350-AAB9-474E-A986-8FD3C1D40700}" destId="{9912EB34-728E-4B0D-B482-BE39902F0C6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475DE3-BD52-40E4-8668-3CBD7F108466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55FEC068-D4BB-4508-9C9E-6DD2DC30B1C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Educational components</a:t>
          </a:r>
        </a:p>
      </dgm:t>
    </dgm:pt>
    <dgm:pt modelId="{181A72FE-4301-43CA-9FA9-A7FA41C41FC2}" type="parTrans" cxnId="{7591E3F2-F4A8-4EE2-857A-49A70DE598A6}">
      <dgm:prSet/>
      <dgm:spPr/>
      <dgm:t>
        <a:bodyPr/>
        <a:lstStyle/>
        <a:p>
          <a:endParaRPr lang="en-US"/>
        </a:p>
      </dgm:t>
    </dgm:pt>
    <dgm:pt modelId="{08B94243-C7BC-481E-85CC-6F34B0765114}" type="sibTrans" cxnId="{7591E3F2-F4A8-4EE2-857A-49A70DE598A6}">
      <dgm:prSet/>
      <dgm:spPr/>
      <dgm:t>
        <a:bodyPr/>
        <a:lstStyle/>
        <a:p>
          <a:endParaRPr lang="en-US"/>
        </a:p>
      </dgm:t>
    </dgm:pt>
    <dgm:pt modelId="{3F05212E-A9E4-4455-93D2-34B1051886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Information about assets and experiences are often missing, or hidden.</a:t>
          </a:r>
        </a:p>
      </dgm:t>
    </dgm:pt>
    <dgm:pt modelId="{ABB0A8DF-022C-4EF6-8C97-DA0F9F2F5551}" type="parTrans" cxnId="{D81B4B58-59F1-49A8-BD33-01DB3A0278DA}">
      <dgm:prSet/>
      <dgm:spPr/>
      <dgm:t>
        <a:bodyPr/>
        <a:lstStyle/>
        <a:p>
          <a:endParaRPr lang="en-US"/>
        </a:p>
      </dgm:t>
    </dgm:pt>
    <dgm:pt modelId="{DA5EB589-8085-4E01-9BEA-6D9295BECA67}" type="sibTrans" cxnId="{D81B4B58-59F1-49A8-BD33-01DB3A0278DA}">
      <dgm:prSet/>
      <dgm:spPr/>
      <dgm:t>
        <a:bodyPr/>
        <a:lstStyle/>
        <a:p>
          <a:endParaRPr lang="en-US"/>
        </a:p>
      </dgm:t>
    </dgm:pt>
    <dgm:pt modelId="{E803636D-6DB0-4A36-8B1D-3742F0F19AC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Escapist components</a:t>
          </a:r>
        </a:p>
      </dgm:t>
    </dgm:pt>
    <dgm:pt modelId="{A2352EC1-3A6E-4CCC-9879-32E259BB5454}" type="parTrans" cxnId="{BFEEA317-D328-497E-A2CF-90059C95EF23}">
      <dgm:prSet/>
      <dgm:spPr/>
      <dgm:t>
        <a:bodyPr/>
        <a:lstStyle/>
        <a:p>
          <a:endParaRPr lang="en-US"/>
        </a:p>
      </dgm:t>
    </dgm:pt>
    <dgm:pt modelId="{5022193E-C327-46E4-99FE-E741B2E17FAF}" type="sibTrans" cxnId="{BFEEA317-D328-497E-A2CF-90059C95EF23}">
      <dgm:prSet/>
      <dgm:spPr/>
      <dgm:t>
        <a:bodyPr/>
        <a:lstStyle/>
        <a:p>
          <a:endParaRPr lang="en-US"/>
        </a:p>
      </dgm:t>
    </dgm:pt>
    <dgm:pt modelId="{72647521-D8A7-4FAD-B207-5009FF07DA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Escapist</a:t>
          </a:r>
        </a:p>
      </dgm:t>
    </dgm:pt>
    <dgm:pt modelId="{4D081215-9EA0-45A3-A5D7-5A011DBF2B0E}" type="parTrans" cxnId="{B90FA2C1-EC8D-4BEA-805D-F7F946D7760B}">
      <dgm:prSet/>
      <dgm:spPr/>
      <dgm:t>
        <a:bodyPr/>
        <a:lstStyle/>
        <a:p>
          <a:endParaRPr lang="en-US"/>
        </a:p>
      </dgm:t>
    </dgm:pt>
    <dgm:pt modelId="{F36F395F-A90B-4051-97E8-E1A805C35C9A}" type="sibTrans" cxnId="{B90FA2C1-EC8D-4BEA-805D-F7F946D7760B}">
      <dgm:prSet/>
      <dgm:spPr/>
      <dgm:t>
        <a:bodyPr/>
        <a:lstStyle/>
        <a:p>
          <a:endParaRPr lang="en-US"/>
        </a:p>
      </dgm:t>
    </dgm:pt>
    <dgm:pt modelId="{9DCF908F-31C8-4CA0-8509-2B86242E2E1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Immersion</a:t>
          </a:r>
        </a:p>
      </dgm:t>
    </dgm:pt>
    <dgm:pt modelId="{BE4D7AA8-C33C-44E5-B278-91A2DD7F91C2}" type="parTrans" cxnId="{2B3D18F6-97AB-488E-A5AF-43CBA46A5345}">
      <dgm:prSet/>
      <dgm:spPr/>
      <dgm:t>
        <a:bodyPr/>
        <a:lstStyle/>
        <a:p>
          <a:endParaRPr lang="en-US"/>
        </a:p>
      </dgm:t>
    </dgm:pt>
    <dgm:pt modelId="{79815CA0-7564-4923-9202-31E03A1398AC}" type="sibTrans" cxnId="{2B3D18F6-97AB-488E-A5AF-43CBA46A5345}">
      <dgm:prSet/>
      <dgm:spPr/>
      <dgm:t>
        <a:bodyPr/>
        <a:lstStyle/>
        <a:p>
          <a:endParaRPr lang="en-US"/>
        </a:p>
      </dgm:t>
    </dgm:pt>
    <dgm:pt modelId="{563D435B-C78C-4B2E-91DF-7E46B3AE37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Esthetic</a:t>
          </a:r>
        </a:p>
      </dgm:t>
    </dgm:pt>
    <dgm:pt modelId="{4CF3311C-92CD-455F-9ED4-5DC6ADA4DFC4}" type="parTrans" cxnId="{7E6023D7-EA14-4EC6-8F57-3D8FC3C3EC64}">
      <dgm:prSet/>
      <dgm:spPr/>
      <dgm:t>
        <a:bodyPr/>
        <a:lstStyle/>
        <a:p>
          <a:endParaRPr lang="en-US"/>
        </a:p>
      </dgm:t>
    </dgm:pt>
    <dgm:pt modelId="{2404F51F-EA08-4334-993F-6CE6BC1FCB30}" type="sibTrans" cxnId="{7E6023D7-EA14-4EC6-8F57-3D8FC3C3EC64}">
      <dgm:prSet/>
      <dgm:spPr/>
      <dgm:t>
        <a:bodyPr/>
        <a:lstStyle/>
        <a:p>
          <a:endParaRPr lang="en-US"/>
        </a:p>
      </dgm:t>
    </dgm:pt>
    <dgm:pt modelId="{C425E69B-1F6C-485C-AEBB-4FB73EA4EC0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Passive Participation</a:t>
          </a:r>
        </a:p>
      </dgm:t>
    </dgm:pt>
    <dgm:pt modelId="{B617822E-BDBC-4A1C-AD75-304835CF4720}" type="parTrans" cxnId="{E1A1F2D7-5AC4-4BD1-BFB0-3BBD3461D342}">
      <dgm:prSet/>
      <dgm:spPr/>
      <dgm:t>
        <a:bodyPr/>
        <a:lstStyle/>
        <a:p>
          <a:endParaRPr lang="en-US"/>
        </a:p>
      </dgm:t>
    </dgm:pt>
    <dgm:pt modelId="{5869D9CB-9039-4157-B828-5EB877B9DD1D}" type="sibTrans" cxnId="{E1A1F2D7-5AC4-4BD1-BFB0-3BBD3461D342}">
      <dgm:prSet/>
      <dgm:spPr/>
      <dgm:t>
        <a:bodyPr/>
        <a:lstStyle/>
        <a:p>
          <a:endParaRPr lang="en-US"/>
        </a:p>
      </dgm:t>
    </dgm:pt>
    <dgm:pt modelId="{505968BC-97E2-4D2A-B004-2C384FE07A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Entertainment</a:t>
          </a:r>
        </a:p>
      </dgm:t>
    </dgm:pt>
    <dgm:pt modelId="{871DBCA5-202B-4D25-8ECA-2174277FAF71}" type="parTrans" cxnId="{D321CC7B-016A-4DDC-A456-4C359AF85B31}">
      <dgm:prSet/>
      <dgm:spPr/>
      <dgm:t>
        <a:bodyPr/>
        <a:lstStyle/>
        <a:p>
          <a:endParaRPr lang="en-US"/>
        </a:p>
      </dgm:t>
    </dgm:pt>
    <dgm:pt modelId="{C8D770A0-2441-4CD6-98F8-C8AD9C34826D}" type="sibTrans" cxnId="{D321CC7B-016A-4DDC-A456-4C359AF85B31}">
      <dgm:prSet/>
      <dgm:spPr/>
      <dgm:t>
        <a:bodyPr/>
        <a:lstStyle/>
        <a:p>
          <a:endParaRPr lang="en-US"/>
        </a:p>
      </dgm:t>
    </dgm:pt>
    <dgm:pt modelId="{DA234CCC-53EE-4B22-888B-6DC3375A91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Inconsistent</a:t>
          </a:r>
        </a:p>
      </dgm:t>
    </dgm:pt>
    <dgm:pt modelId="{12AD9236-B790-48AF-AF56-D61323CCEE69}" type="parTrans" cxnId="{C5B92553-8F68-4993-96E1-8939333FB4D4}">
      <dgm:prSet/>
      <dgm:spPr/>
    </dgm:pt>
    <dgm:pt modelId="{E9AC2CB2-8681-4198-9076-FE6A612123EE}" type="sibTrans" cxnId="{C5B92553-8F68-4993-96E1-8939333FB4D4}">
      <dgm:prSet/>
      <dgm:spPr/>
    </dgm:pt>
    <dgm:pt modelId="{CEBEE77E-D7C9-41D8-8B92-FF21A624CE37}">
      <dgm:prSet/>
      <dgm:spPr/>
      <dgm:t>
        <a:bodyPr/>
        <a:lstStyle/>
        <a:p>
          <a:r>
            <a:rPr lang="en-US" sz="2600" dirty="0"/>
            <a:t>Inconsistent</a:t>
          </a:r>
        </a:p>
      </dgm:t>
    </dgm:pt>
    <dgm:pt modelId="{13C7F732-F9C0-4144-BEBD-E6434494B9C7}" type="parTrans" cxnId="{CE82C0CD-C219-41FB-BBB4-792FFE53C2FB}">
      <dgm:prSet/>
      <dgm:spPr/>
    </dgm:pt>
    <dgm:pt modelId="{06D1B8D6-06F5-4545-AC82-A9C7C5407F28}" type="sibTrans" cxnId="{CE82C0CD-C219-41FB-BBB4-792FFE53C2FB}">
      <dgm:prSet/>
      <dgm:spPr/>
    </dgm:pt>
    <dgm:pt modelId="{1E913368-EFD5-4DE9-A104-92B64F9A572A}">
      <dgm:prSet/>
      <dgm:spPr/>
      <dgm:t>
        <a:bodyPr/>
        <a:lstStyle/>
        <a:p>
          <a:r>
            <a:rPr lang="en-US" sz="2600" dirty="0"/>
            <a:t>Missing</a:t>
          </a:r>
        </a:p>
      </dgm:t>
    </dgm:pt>
    <dgm:pt modelId="{2A53DB6E-3362-406B-BBD2-788FDE9E56EB}" type="parTrans" cxnId="{796CAE7C-5095-4D04-BDDE-932C320CAA75}">
      <dgm:prSet/>
      <dgm:spPr/>
    </dgm:pt>
    <dgm:pt modelId="{3551E2AF-78DB-4DCA-9812-75FB285F0BEB}" type="sibTrans" cxnId="{796CAE7C-5095-4D04-BDDE-932C320CAA75}">
      <dgm:prSet/>
      <dgm:spPr/>
    </dgm:pt>
    <dgm:pt modelId="{059C0E7D-1326-440C-88BF-F80E7F8D6D44}">
      <dgm:prSet/>
      <dgm:spPr/>
      <dgm:t>
        <a:bodyPr/>
        <a:lstStyle/>
        <a:p>
          <a:r>
            <a:rPr lang="en-US" sz="2600" dirty="0"/>
            <a:t>DIY components</a:t>
          </a:r>
        </a:p>
      </dgm:t>
    </dgm:pt>
    <dgm:pt modelId="{8E1640D4-6143-452D-A2FB-1BB4623B66F7}" type="parTrans" cxnId="{7728F080-073E-40EC-AE71-BE12CA1D0F6B}">
      <dgm:prSet/>
      <dgm:spPr/>
    </dgm:pt>
    <dgm:pt modelId="{AFF64281-F9C9-4E50-A995-70184FE458D9}" type="sibTrans" cxnId="{7728F080-073E-40EC-AE71-BE12CA1D0F6B}">
      <dgm:prSet/>
      <dgm:spPr/>
    </dgm:pt>
    <dgm:pt modelId="{FFCEA319-C2BF-43B1-A755-DF42A7224A91}">
      <dgm:prSet/>
      <dgm:spPr/>
      <dgm:t>
        <a:bodyPr/>
        <a:lstStyle/>
        <a:p>
          <a:r>
            <a:rPr lang="en-US" sz="2600" dirty="0"/>
            <a:t>Lack of continuity</a:t>
          </a:r>
        </a:p>
      </dgm:t>
    </dgm:pt>
    <dgm:pt modelId="{EB813799-C79E-4C69-8F4D-6F652E9FC396}" type="parTrans" cxnId="{ABFD41D9-0140-4D60-A886-E230496F4571}">
      <dgm:prSet/>
      <dgm:spPr/>
    </dgm:pt>
    <dgm:pt modelId="{7FB2A21D-0662-4FC2-B0C4-EC3B56F447EF}" type="sibTrans" cxnId="{ABFD41D9-0140-4D60-A886-E230496F4571}">
      <dgm:prSet/>
      <dgm:spPr/>
    </dgm:pt>
    <dgm:pt modelId="{1BE9E9BB-47E7-4935-85C3-6983E8F57F2D}">
      <dgm:prSet/>
      <dgm:spPr/>
      <dgm:t>
        <a:bodyPr/>
        <a:lstStyle/>
        <a:p>
          <a:r>
            <a:rPr lang="en-US" sz="2600" dirty="0"/>
            <a:t>Seasonal</a:t>
          </a:r>
        </a:p>
      </dgm:t>
    </dgm:pt>
    <dgm:pt modelId="{F4B40407-EFA6-4375-99A5-AAD265745E0B}" type="parTrans" cxnId="{3C90A173-41EF-4903-856F-AFFB3EDA2F6F}">
      <dgm:prSet/>
      <dgm:spPr/>
    </dgm:pt>
    <dgm:pt modelId="{0CD25DFE-9FBA-4740-9EB6-B14D0F125103}" type="sibTrans" cxnId="{3C90A173-41EF-4903-856F-AFFB3EDA2F6F}">
      <dgm:prSet/>
      <dgm:spPr/>
    </dgm:pt>
    <dgm:pt modelId="{B348F602-C367-4988-AD57-D8D80312B2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educational information is known, it is not widely distributed.</a:t>
          </a:r>
        </a:p>
      </dgm:t>
    </dgm:pt>
    <dgm:pt modelId="{DAAD81CE-E790-4061-BB81-2BBB2D0CA330}" type="parTrans" cxnId="{B84C26C2-575D-4BE7-B394-5DE762A9E1B1}">
      <dgm:prSet/>
      <dgm:spPr/>
    </dgm:pt>
    <dgm:pt modelId="{A265FA5D-1235-48AE-BEB4-84EE0B3A8AED}" type="sibTrans" cxnId="{B84C26C2-575D-4BE7-B394-5DE762A9E1B1}">
      <dgm:prSet/>
      <dgm:spPr/>
    </dgm:pt>
    <dgm:pt modelId="{63193FD5-0B2D-4849-A31C-44F074637F9D}" type="pres">
      <dgm:prSet presAssocID="{9B475DE3-BD52-40E4-8668-3CBD7F108466}" presName="root" presStyleCnt="0">
        <dgm:presLayoutVars>
          <dgm:dir/>
          <dgm:resizeHandles val="exact"/>
        </dgm:presLayoutVars>
      </dgm:prSet>
      <dgm:spPr/>
    </dgm:pt>
    <dgm:pt modelId="{C1C53ED2-AE9C-4915-9836-F0A1C17E337D}" type="pres">
      <dgm:prSet presAssocID="{55FEC068-D4BB-4508-9C9E-6DD2DC30B1CC}" presName="compNode" presStyleCnt="0"/>
      <dgm:spPr/>
    </dgm:pt>
    <dgm:pt modelId="{1B670319-FEC8-497D-9EC1-8046980F0B71}" type="pres">
      <dgm:prSet presAssocID="{55FEC068-D4BB-4508-9C9E-6DD2DC30B1C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2E6F3D9-8E52-48D8-8EBE-502393739B32}" type="pres">
      <dgm:prSet presAssocID="{55FEC068-D4BB-4508-9C9E-6DD2DC30B1CC}" presName="iconSpace" presStyleCnt="0"/>
      <dgm:spPr/>
    </dgm:pt>
    <dgm:pt modelId="{F9261830-C21B-4A35-8C93-F5BAD9E9F9A5}" type="pres">
      <dgm:prSet presAssocID="{55FEC068-D4BB-4508-9C9E-6DD2DC30B1CC}" presName="parTx" presStyleLbl="revTx" presStyleIdx="0" presStyleCnt="8">
        <dgm:presLayoutVars>
          <dgm:chMax val="0"/>
          <dgm:chPref val="0"/>
        </dgm:presLayoutVars>
      </dgm:prSet>
      <dgm:spPr/>
    </dgm:pt>
    <dgm:pt modelId="{DD3E9BA6-181E-45C8-8B53-9375B2257B8F}" type="pres">
      <dgm:prSet presAssocID="{55FEC068-D4BB-4508-9C9E-6DD2DC30B1CC}" presName="txSpace" presStyleCnt="0"/>
      <dgm:spPr/>
    </dgm:pt>
    <dgm:pt modelId="{09BDE197-8ACE-4D46-B3CB-4079DBD2E53A}" type="pres">
      <dgm:prSet presAssocID="{55FEC068-D4BB-4508-9C9E-6DD2DC30B1CC}" presName="desTx" presStyleLbl="revTx" presStyleIdx="1" presStyleCnt="8">
        <dgm:presLayoutVars/>
      </dgm:prSet>
      <dgm:spPr/>
    </dgm:pt>
    <dgm:pt modelId="{FF422378-9C7A-464D-8A9B-95045CAACEC4}" type="pres">
      <dgm:prSet presAssocID="{08B94243-C7BC-481E-85CC-6F34B0765114}" presName="sibTrans" presStyleCnt="0"/>
      <dgm:spPr/>
    </dgm:pt>
    <dgm:pt modelId="{8C5AABD8-55F6-4554-B989-800379C82149}" type="pres">
      <dgm:prSet presAssocID="{E803636D-6DB0-4A36-8B1D-3742F0F19AC4}" presName="compNode" presStyleCnt="0"/>
      <dgm:spPr/>
    </dgm:pt>
    <dgm:pt modelId="{748EAD45-25FD-45E0-90A1-EE6313B29BED}" type="pres">
      <dgm:prSet presAssocID="{E803636D-6DB0-4A36-8B1D-3742F0F19AC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wim"/>
        </a:ext>
      </dgm:extLst>
    </dgm:pt>
    <dgm:pt modelId="{2E79A405-D205-4A3B-8DA5-86102B1DF3B1}" type="pres">
      <dgm:prSet presAssocID="{E803636D-6DB0-4A36-8B1D-3742F0F19AC4}" presName="iconSpace" presStyleCnt="0"/>
      <dgm:spPr/>
    </dgm:pt>
    <dgm:pt modelId="{DB83C166-831D-4784-A3BC-32534D849EB3}" type="pres">
      <dgm:prSet presAssocID="{E803636D-6DB0-4A36-8B1D-3742F0F19AC4}" presName="parTx" presStyleLbl="revTx" presStyleIdx="2" presStyleCnt="8">
        <dgm:presLayoutVars>
          <dgm:chMax val="0"/>
          <dgm:chPref val="0"/>
        </dgm:presLayoutVars>
      </dgm:prSet>
      <dgm:spPr/>
    </dgm:pt>
    <dgm:pt modelId="{70834384-F3BB-4E99-82DE-293E14AE06A6}" type="pres">
      <dgm:prSet presAssocID="{E803636D-6DB0-4A36-8B1D-3742F0F19AC4}" presName="txSpace" presStyleCnt="0"/>
      <dgm:spPr/>
    </dgm:pt>
    <dgm:pt modelId="{620E1A30-37F2-40AE-B07B-F688BA9BBD6D}" type="pres">
      <dgm:prSet presAssocID="{E803636D-6DB0-4A36-8B1D-3742F0F19AC4}" presName="desTx" presStyleLbl="revTx" presStyleIdx="3" presStyleCnt="8">
        <dgm:presLayoutVars/>
      </dgm:prSet>
      <dgm:spPr/>
    </dgm:pt>
    <dgm:pt modelId="{F1B8F0E1-68CE-4A75-A255-286E8BF21EF8}" type="pres">
      <dgm:prSet presAssocID="{5022193E-C327-46E4-99FE-E741B2E17FAF}" presName="sibTrans" presStyleCnt="0"/>
      <dgm:spPr/>
    </dgm:pt>
    <dgm:pt modelId="{5B2C9F2E-7A09-40FB-A2DF-6BDC4942346B}" type="pres">
      <dgm:prSet presAssocID="{9DCF908F-31C8-4CA0-8509-2B86242E2E16}" presName="compNode" presStyleCnt="0"/>
      <dgm:spPr/>
    </dgm:pt>
    <dgm:pt modelId="{CF662BB7-5D2C-4699-8227-E2E3CF8D8B1A}" type="pres">
      <dgm:prSet presAssocID="{9DCF908F-31C8-4CA0-8509-2B86242E2E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1A05DE21-47D6-4916-8602-B26A2ABBDC55}" type="pres">
      <dgm:prSet presAssocID="{9DCF908F-31C8-4CA0-8509-2B86242E2E16}" presName="iconSpace" presStyleCnt="0"/>
      <dgm:spPr/>
    </dgm:pt>
    <dgm:pt modelId="{030FBAA8-008A-42E5-A083-78A725F4818A}" type="pres">
      <dgm:prSet presAssocID="{9DCF908F-31C8-4CA0-8509-2B86242E2E16}" presName="parTx" presStyleLbl="revTx" presStyleIdx="4" presStyleCnt="8">
        <dgm:presLayoutVars>
          <dgm:chMax val="0"/>
          <dgm:chPref val="0"/>
        </dgm:presLayoutVars>
      </dgm:prSet>
      <dgm:spPr/>
    </dgm:pt>
    <dgm:pt modelId="{F00737C3-6651-4D89-9CF7-3F27BAF0F648}" type="pres">
      <dgm:prSet presAssocID="{9DCF908F-31C8-4CA0-8509-2B86242E2E16}" presName="txSpace" presStyleCnt="0"/>
      <dgm:spPr/>
    </dgm:pt>
    <dgm:pt modelId="{C1646C06-9A34-4AC8-85E7-622EA1A253A0}" type="pres">
      <dgm:prSet presAssocID="{9DCF908F-31C8-4CA0-8509-2B86242E2E16}" presName="desTx" presStyleLbl="revTx" presStyleIdx="5" presStyleCnt="8">
        <dgm:presLayoutVars/>
      </dgm:prSet>
      <dgm:spPr/>
    </dgm:pt>
    <dgm:pt modelId="{27702C3D-67AE-4AB5-85BA-166E54C07BEE}" type="pres">
      <dgm:prSet presAssocID="{79815CA0-7564-4923-9202-31E03A1398AC}" presName="sibTrans" presStyleCnt="0"/>
      <dgm:spPr/>
    </dgm:pt>
    <dgm:pt modelId="{62F33350-AAB9-474E-A986-8FD3C1D40700}" type="pres">
      <dgm:prSet presAssocID="{C425E69B-1F6C-485C-AEBB-4FB73EA4EC0B}" presName="compNode" presStyleCnt="0"/>
      <dgm:spPr/>
    </dgm:pt>
    <dgm:pt modelId="{B1F783EA-8ECA-4E3F-A08E-13BB3457D20A}" type="pres">
      <dgm:prSet presAssocID="{C425E69B-1F6C-485C-AEBB-4FB73EA4EC0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B5AF324F-361F-47A7-B390-A08F9111FCD6}" type="pres">
      <dgm:prSet presAssocID="{C425E69B-1F6C-485C-AEBB-4FB73EA4EC0B}" presName="iconSpace" presStyleCnt="0"/>
      <dgm:spPr/>
    </dgm:pt>
    <dgm:pt modelId="{B139EC43-98A7-4206-BF92-BCE3CED551AE}" type="pres">
      <dgm:prSet presAssocID="{C425E69B-1F6C-485C-AEBB-4FB73EA4EC0B}" presName="parTx" presStyleLbl="revTx" presStyleIdx="6" presStyleCnt="8">
        <dgm:presLayoutVars>
          <dgm:chMax val="0"/>
          <dgm:chPref val="0"/>
        </dgm:presLayoutVars>
      </dgm:prSet>
      <dgm:spPr/>
    </dgm:pt>
    <dgm:pt modelId="{F54A86AD-6C3E-4003-ADCD-61F3FD4D56C9}" type="pres">
      <dgm:prSet presAssocID="{C425E69B-1F6C-485C-AEBB-4FB73EA4EC0B}" presName="txSpace" presStyleCnt="0"/>
      <dgm:spPr/>
    </dgm:pt>
    <dgm:pt modelId="{9912EB34-728E-4B0D-B482-BE39902F0C62}" type="pres">
      <dgm:prSet presAssocID="{C425E69B-1F6C-485C-AEBB-4FB73EA4EC0B}" presName="desTx" presStyleLbl="revTx" presStyleIdx="7" presStyleCnt="8">
        <dgm:presLayoutVars/>
      </dgm:prSet>
      <dgm:spPr/>
    </dgm:pt>
  </dgm:ptLst>
  <dgm:cxnLst>
    <dgm:cxn modelId="{5269F40E-F675-4316-829A-67EF1B4B617F}" type="presOf" srcId="{DA234CCC-53EE-4B22-888B-6DC3375A91F5}" destId="{620E1A30-37F2-40AE-B07B-F688BA9BBD6D}" srcOrd="0" destOrd="1" presId="urn:microsoft.com/office/officeart/2018/2/layout/IconLabelDescriptionList"/>
    <dgm:cxn modelId="{BFEEA317-D328-497E-A2CF-90059C95EF23}" srcId="{9B475DE3-BD52-40E4-8668-3CBD7F108466}" destId="{E803636D-6DB0-4A36-8B1D-3742F0F19AC4}" srcOrd="1" destOrd="0" parTransId="{A2352EC1-3A6E-4CCC-9879-32E259BB5454}" sibTransId="{5022193E-C327-46E4-99FE-E741B2E17FAF}"/>
    <dgm:cxn modelId="{5D79291D-7DDF-47E5-BF4A-D4BA12C8095D}" type="presOf" srcId="{FFCEA319-C2BF-43B1-A755-DF42A7224A91}" destId="{C1646C06-9A34-4AC8-85E7-622EA1A253A0}" srcOrd="0" destOrd="2" presId="urn:microsoft.com/office/officeart/2018/2/layout/IconLabelDescriptionList"/>
    <dgm:cxn modelId="{78D1611D-E466-403C-8A4C-CCE64EEDC69A}" type="presOf" srcId="{563D435B-C78C-4B2E-91DF-7E46B3AE3753}" destId="{C1646C06-9A34-4AC8-85E7-622EA1A253A0}" srcOrd="0" destOrd="0" presId="urn:microsoft.com/office/officeart/2018/2/layout/IconLabelDescriptionList"/>
    <dgm:cxn modelId="{90CD9231-4F85-4CC8-BA43-CE06FC8D3DD4}" type="presOf" srcId="{B348F602-C367-4988-AD57-D8D80312B24C}" destId="{09BDE197-8ACE-4D46-B3CB-4079DBD2E53A}" srcOrd="0" destOrd="1" presId="urn:microsoft.com/office/officeart/2018/2/layout/IconLabelDescriptionList"/>
    <dgm:cxn modelId="{AB45FE3D-E07A-4349-94ED-7FBE9132A629}" type="presOf" srcId="{E803636D-6DB0-4A36-8B1D-3742F0F19AC4}" destId="{DB83C166-831D-4784-A3BC-32534D849EB3}" srcOrd="0" destOrd="0" presId="urn:microsoft.com/office/officeart/2018/2/layout/IconLabelDescriptionList"/>
    <dgm:cxn modelId="{7BA7373E-6D32-41A6-BCFA-D965F1EB8654}" type="presOf" srcId="{CEBEE77E-D7C9-41D8-8B92-FF21A624CE37}" destId="{C1646C06-9A34-4AC8-85E7-622EA1A253A0}" srcOrd="0" destOrd="1" presId="urn:microsoft.com/office/officeart/2018/2/layout/IconLabelDescriptionList"/>
    <dgm:cxn modelId="{97C31441-B7F0-468D-AC91-52554ADB8E76}" type="presOf" srcId="{55FEC068-D4BB-4508-9C9E-6DD2DC30B1CC}" destId="{F9261830-C21B-4A35-8C93-F5BAD9E9F9A5}" srcOrd="0" destOrd="0" presId="urn:microsoft.com/office/officeart/2018/2/layout/IconLabelDescriptionList"/>
    <dgm:cxn modelId="{C5B92553-8F68-4993-96E1-8939333FB4D4}" srcId="{E803636D-6DB0-4A36-8B1D-3742F0F19AC4}" destId="{DA234CCC-53EE-4B22-888B-6DC3375A91F5}" srcOrd="1" destOrd="0" parTransId="{12AD9236-B790-48AF-AF56-D61323CCEE69}" sibTransId="{E9AC2CB2-8681-4198-9076-FE6A612123EE}"/>
    <dgm:cxn modelId="{D81B4B58-59F1-49A8-BD33-01DB3A0278DA}" srcId="{55FEC068-D4BB-4508-9C9E-6DD2DC30B1CC}" destId="{3F05212E-A9E4-4455-93D2-34B1051886CF}" srcOrd="0" destOrd="0" parTransId="{ABB0A8DF-022C-4EF6-8C97-DA0F9F2F5551}" sibTransId="{DA5EB589-8085-4E01-9BEA-6D9295BECA67}"/>
    <dgm:cxn modelId="{2AA66D71-6F23-4B08-B34D-656AE34AFFBD}" type="presOf" srcId="{72647521-D8A7-4FAD-B207-5009FF07DA03}" destId="{620E1A30-37F2-40AE-B07B-F688BA9BBD6D}" srcOrd="0" destOrd="0" presId="urn:microsoft.com/office/officeart/2018/2/layout/IconLabelDescriptionList"/>
    <dgm:cxn modelId="{3C90A173-41EF-4903-856F-AFFB3EDA2F6F}" srcId="{DA234CCC-53EE-4B22-888B-6DC3375A91F5}" destId="{1BE9E9BB-47E7-4935-85C3-6983E8F57F2D}" srcOrd="0" destOrd="0" parTransId="{F4B40407-EFA6-4375-99A5-AAD265745E0B}" sibTransId="{0CD25DFE-9FBA-4740-9EB6-B14D0F125103}"/>
    <dgm:cxn modelId="{D321CC7B-016A-4DDC-A456-4C359AF85B31}" srcId="{C425E69B-1F6C-485C-AEBB-4FB73EA4EC0B}" destId="{505968BC-97E2-4D2A-B004-2C384FE07ADA}" srcOrd="0" destOrd="0" parTransId="{871DBCA5-202B-4D25-8ECA-2174277FAF71}" sibTransId="{C8D770A0-2441-4CD6-98F8-C8AD9C34826D}"/>
    <dgm:cxn modelId="{796CAE7C-5095-4D04-BDDE-932C320CAA75}" srcId="{505968BC-97E2-4D2A-B004-2C384FE07ADA}" destId="{1E913368-EFD5-4DE9-A104-92B64F9A572A}" srcOrd="0" destOrd="0" parTransId="{2A53DB6E-3362-406B-BBD2-788FDE9E56EB}" sibTransId="{3551E2AF-78DB-4DCA-9812-75FB285F0BEB}"/>
    <dgm:cxn modelId="{7728F080-073E-40EC-AE71-BE12CA1D0F6B}" srcId="{505968BC-97E2-4D2A-B004-2C384FE07ADA}" destId="{059C0E7D-1326-440C-88BF-F80E7F8D6D44}" srcOrd="1" destOrd="0" parTransId="{8E1640D4-6143-452D-A2FB-1BB4623B66F7}" sibTransId="{AFF64281-F9C9-4E50-A995-70184FE458D9}"/>
    <dgm:cxn modelId="{76A1E392-BB30-454B-BD00-AA0032799D9F}" type="presOf" srcId="{505968BC-97E2-4D2A-B004-2C384FE07ADA}" destId="{9912EB34-728E-4B0D-B482-BE39902F0C62}" srcOrd="0" destOrd="0" presId="urn:microsoft.com/office/officeart/2018/2/layout/IconLabelDescriptionList"/>
    <dgm:cxn modelId="{F7B0EB93-D328-44CA-AFC1-77DAC79CDA7E}" type="presOf" srcId="{C425E69B-1F6C-485C-AEBB-4FB73EA4EC0B}" destId="{B139EC43-98A7-4206-BF92-BCE3CED551AE}" srcOrd="0" destOrd="0" presId="urn:microsoft.com/office/officeart/2018/2/layout/IconLabelDescriptionList"/>
    <dgm:cxn modelId="{FFC7D296-D76E-4E73-8A7E-1E02162C82AF}" type="presOf" srcId="{059C0E7D-1326-440C-88BF-F80E7F8D6D44}" destId="{9912EB34-728E-4B0D-B482-BE39902F0C62}" srcOrd="0" destOrd="2" presId="urn:microsoft.com/office/officeart/2018/2/layout/IconLabelDescriptionList"/>
    <dgm:cxn modelId="{11658EA9-978A-4C34-A113-B93BC9238168}" type="presOf" srcId="{9B475DE3-BD52-40E4-8668-3CBD7F108466}" destId="{63193FD5-0B2D-4849-A31C-44F074637F9D}" srcOrd="0" destOrd="0" presId="urn:microsoft.com/office/officeart/2018/2/layout/IconLabelDescriptionList"/>
    <dgm:cxn modelId="{3A41E5B1-8A5F-4D59-8E42-6E9272BA33EF}" type="presOf" srcId="{9DCF908F-31C8-4CA0-8509-2B86242E2E16}" destId="{030FBAA8-008A-42E5-A083-78A725F4818A}" srcOrd="0" destOrd="0" presId="urn:microsoft.com/office/officeart/2018/2/layout/IconLabelDescriptionList"/>
    <dgm:cxn modelId="{A33CAEBF-0D42-4EAD-A2D6-97E6B85009AD}" type="presOf" srcId="{1BE9E9BB-47E7-4935-85C3-6983E8F57F2D}" destId="{620E1A30-37F2-40AE-B07B-F688BA9BBD6D}" srcOrd="0" destOrd="2" presId="urn:microsoft.com/office/officeart/2018/2/layout/IconLabelDescriptionList"/>
    <dgm:cxn modelId="{B90FA2C1-EC8D-4BEA-805D-F7F946D7760B}" srcId="{E803636D-6DB0-4A36-8B1D-3742F0F19AC4}" destId="{72647521-D8A7-4FAD-B207-5009FF07DA03}" srcOrd="0" destOrd="0" parTransId="{4D081215-9EA0-45A3-A5D7-5A011DBF2B0E}" sibTransId="{F36F395F-A90B-4051-97E8-E1A805C35C9A}"/>
    <dgm:cxn modelId="{B84C26C2-575D-4BE7-B394-5DE762A9E1B1}" srcId="{55FEC068-D4BB-4508-9C9E-6DD2DC30B1CC}" destId="{B348F602-C367-4988-AD57-D8D80312B24C}" srcOrd="1" destOrd="0" parTransId="{DAAD81CE-E790-4061-BB81-2BBB2D0CA330}" sibTransId="{A265FA5D-1235-48AE-BEB4-84EE0B3A8AED}"/>
    <dgm:cxn modelId="{CE82C0CD-C219-41FB-BBB4-792FFE53C2FB}" srcId="{563D435B-C78C-4B2E-91DF-7E46B3AE3753}" destId="{CEBEE77E-D7C9-41D8-8B92-FF21A624CE37}" srcOrd="0" destOrd="0" parTransId="{13C7F732-F9C0-4144-BEBD-E6434494B9C7}" sibTransId="{06D1B8D6-06F5-4545-AC82-A9C7C5407F28}"/>
    <dgm:cxn modelId="{5EE781D6-1595-4C4A-AD17-7376EEE832E9}" type="presOf" srcId="{3F05212E-A9E4-4455-93D2-34B1051886CF}" destId="{09BDE197-8ACE-4D46-B3CB-4079DBD2E53A}" srcOrd="0" destOrd="0" presId="urn:microsoft.com/office/officeart/2018/2/layout/IconLabelDescriptionList"/>
    <dgm:cxn modelId="{7E6023D7-EA14-4EC6-8F57-3D8FC3C3EC64}" srcId="{9DCF908F-31C8-4CA0-8509-2B86242E2E16}" destId="{563D435B-C78C-4B2E-91DF-7E46B3AE3753}" srcOrd="0" destOrd="0" parTransId="{4CF3311C-92CD-455F-9ED4-5DC6ADA4DFC4}" sibTransId="{2404F51F-EA08-4334-993F-6CE6BC1FCB30}"/>
    <dgm:cxn modelId="{E1A1F2D7-5AC4-4BD1-BFB0-3BBD3461D342}" srcId="{9B475DE3-BD52-40E4-8668-3CBD7F108466}" destId="{C425E69B-1F6C-485C-AEBB-4FB73EA4EC0B}" srcOrd="3" destOrd="0" parTransId="{B617822E-BDBC-4A1C-AD75-304835CF4720}" sibTransId="{5869D9CB-9039-4157-B828-5EB877B9DD1D}"/>
    <dgm:cxn modelId="{ABFD41D9-0140-4D60-A886-E230496F4571}" srcId="{563D435B-C78C-4B2E-91DF-7E46B3AE3753}" destId="{FFCEA319-C2BF-43B1-A755-DF42A7224A91}" srcOrd="1" destOrd="0" parTransId="{EB813799-C79E-4C69-8F4D-6F652E9FC396}" sibTransId="{7FB2A21D-0662-4FC2-B0C4-EC3B56F447EF}"/>
    <dgm:cxn modelId="{3E0C47E5-3000-4FEE-AB80-6C00CC040A16}" type="presOf" srcId="{1E913368-EFD5-4DE9-A104-92B64F9A572A}" destId="{9912EB34-728E-4B0D-B482-BE39902F0C62}" srcOrd="0" destOrd="1" presId="urn:microsoft.com/office/officeart/2018/2/layout/IconLabelDescriptionList"/>
    <dgm:cxn modelId="{7591E3F2-F4A8-4EE2-857A-49A70DE598A6}" srcId="{9B475DE3-BD52-40E4-8668-3CBD7F108466}" destId="{55FEC068-D4BB-4508-9C9E-6DD2DC30B1CC}" srcOrd="0" destOrd="0" parTransId="{181A72FE-4301-43CA-9FA9-A7FA41C41FC2}" sibTransId="{08B94243-C7BC-481E-85CC-6F34B0765114}"/>
    <dgm:cxn modelId="{2B3D18F6-97AB-488E-A5AF-43CBA46A5345}" srcId="{9B475DE3-BD52-40E4-8668-3CBD7F108466}" destId="{9DCF908F-31C8-4CA0-8509-2B86242E2E16}" srcOrd="2" destOrd="0" parTransId="{BE4D7AA8-C33C-44E5-B278-91A2DD7F91C2}" sibTransId="{79815CA0-7564-4923-9202-31E03A1398AC}"/>
    <dgm:cxn modelId="{2A210EBB-DCF4-40F7-A0FB-FA954383A8BD}" type="presParOf" srcId="{63193FD5-0B2D-4849-A31C-44F074637F9D}" destId="{C1C53ED2-AE9C-4915-9836-F0A1C17E337D}" srcOrd="0" destOrd="0" presId="urn:microsoft.com/office/officeart/2018/2/layout/IconLabelDescriptionList"/>
    <dgm:cxn modelId="{6F8B1937-10FA-48A8-818E-73C3418699AA}" type="presParOf" srcId="{C1C53ED2-AE9C-4915-9836-F0A1C17E337D}" destId="{1B670319-FEC8-497D-9EC1-8046980F0B71}" srcOrd="0" destOrd="0" presId="urn:microsoft.com/office/officeart/2018/2/layout/IconLabelDescriptionList"/>
    <dgm:cxn modelId="{8506FA85-762F-43C3-808D-2ED26DB7C96C}" type="presParOf" srcId="{C1C53ED2-AE9C-4915-9836-F0A1C17E337D}" destId="{12E6F3D9-8E52-48D8-8EBE-502393739B32}" srcOrd="1" destOrd="0" presId="urn:microsoft.com/office/officeart/2018/2/layout/IconLabelDescriptionList"/>
    <dgm:cxn modelId="{C75C5AEE-D9E6-4A01-8C5B-8BFAD8E73F2A}" type="presParOf" srcId="{C1C53ED2-AE9C-4915-9836-F0A1C17E337D}" destId="{F9261830-C21B-4A35-8C93-F5BAD9E9F9A5}" srcOrd="2" destOrd="0" presId="urn:microsoft.com/office/officeart/2018/2/layout/IconLabelDescriptionList"/>
    <dgm:cxn modelId="{C92B3BE2-B38D-4007-BEC3-B0F10CDE9C99}" type="presParOf" srcId="{C1C53ED2-AE9C-4915-9836-F0A1C17E337D}" destId="{DD3E9BA6-181E-45C8-8B53-9375B2257B8F}" srcOrd="3" destOrd="0" presId="urn:microsoft.com/office/officeart/2018/2/layout/IconLabelDescriptionList"/>
    <dgm:cxn modelId="{7CC4CF45-5385-428D-9B94-1C6506EB1185}" type="presParOf" srcId="{C1C53ED2-AE9C-4915-9836-F0A1C17E337D}" destId="{09BDE197-8ACE-4D46-B3CB-4079DBD2E53A}" srcOrd="4" destOrd="0" presId="urn:microsoft.com/office/officeart/2018/2/layout/IconLabelDescriptionList"/>
    <dgm:cxn modelId="{8123E7A0-E382-4F16-BFF7-7DC78E64B14A}" type="presParOf" srcId="{63193FD5-0B2D-4849-A31C-44F074637F9D}" destId="{FF422378-9C7A-464D-8A9B-95045CAACEC4}" srcOrd="1" destOrd="0" presId="urn:microsoft.com/office/officeart/2018/2/layout/IconLabelDescriptionList"/>
    <dgm:cxn modelId="{BB1446B1-2C05-4CFB-9E30-F1F0E13B9D53}" type="presParOf" srcId="{63193FD5-0B2D-4849-A31C-44F074637F9D}" destId="{8C5AABD8-55F6-4554-B989-800379C82149}" srcOrd="2" destOrd="0" presId="urn:microsoft.com/office/officeart/2018/2/layout/IconLabelDescriptionList"/>
    <dgm:cxn modelId="{F883F2B8-07D9-4A54-B465-2EBD0B369B41}" type="presParOf" srcId="{8C5AABD8-55F6-4554-B989-800379C82149}" destId="{748EAD45-25FD-45E0-90A1-EE6313B29BED}" srcOrd="0" destOrd="0" presId="urn:microsoft.com/office/officeart/2018/2/layout/IconLabelDescriptionList"/>
    <dgm:cxn modelId="{159B9193-397A-4061-91ED-7A33ADF24CEA}" type="presParOf" srcId="{8C5AABD8-55F6-4554-B989-800379C82149}" destId="{2E79A405-D205-4A3B-8DA5-86102B1DF3B1}" srcOrd="1" destOrd="0" presId="urn:microsoft.com/office/officeart/2018/2/layout/IconLabelDescriptionList"/>
    <dgm:cxn modelId="{338AAACF-A225-4A1C-9A3C-17FBAB3555C0}" type="presParOf" srcId="{8C5AABD8-55F6-4554-B989-800379C82149}" destId="{DB83C166-831D-4784-A3BC-32534D849EB3}" srcOrd="2" destOrd="0" presId="urn:microsoft.com/office/officeart/2018/2/layout/IconLabelDescriptionList"/>
    <dgm:cxn modelId="{D2B1D879-0D98-4A8B-812A-8E1FDE7DCF9A}" type="presParOf" srcId="{8C5AABD8-55F6-4554-B989-800379C82149}" destId="{70834384-F3BB-4E99-82DE-293E14AE06A6}" srcOrd="3" destOrd="0" presId="urn:microsoft.com/office/officeart/2018/2/layout/IconLabelDescriptionList"/>
    <dgm:cxn modelId="{1D369FB2-5C98-45F4-8E93-7AABFEC8113C}" type="presParOf" srcId="{8C5AABD8-55F6-4554-B989-800379C82149}" destId="{620E1A30-37F2-40AE-B07B-F688BA9BBD6D}" srcOrd="4" destOrd="0" presId="urn:microsoft.com/office/officeart/2018/2/layout/IconLabelDescriptionList"/>
    <dgm:cxn modelId="{4FF3C33C-6D1E-4490-82B3-14EA4F2290C5}" type="presParOf" srcId="{63193FD5-0B2D-4849-A31C-44F074637F9D}" destId="{F1B8F0E1-68CE-4A75-A255-286E8BF21EF8}" srcOrd="3" destOrd="0" presId="urn:microsoft.com/office/officeart/2018/2/layout/IconLabelDescriptionList"/>
    <dgm:cxn modelId="{8EBCF284-BD1F-47B2-962F-E4EE0A3514E6}" type="presParOf" srcId="{63193FD5-0B2D-4849-A31C-44F074637F9D}" destId="{5B2C9F2E-7A09-40FB-A2DF-6BDC4942346B}" srcOrd="4" destOrd="0" presId="urn:microsoft.com/office/officeart/2018/2/layout/IconLabelDescriptionList"/>
    <dgm:cxn modelId="{AE91B3F8-3840-4EF0-814D-FD8FDBE22049}" type="presParOf" srcId="{5B2C9F2E-7A09-40FB-A2DF-6BDC4942346B}" destId="{CF662BB7-5D2C-4699-8227-E2E3CF8D8B1A}" srcOrd="0" destOrd="0" presId="urn:microsoft.com/office/officeart/2018/2/layout/IconLabelDescriptionList"/>
    <dgm:cxn modelId="{1F0A93C9-CF69-4D31-B8BA-B07B1EB6E67C}" type="presParOf" srcId="{5B2C9F2E-7A09-40FB-A2DF-6BDC4942346B}" destId="{1A05DE21-47D6-4916-8602-B26A2ABBDC55}" srcOrd="1" destOrd="0" presId="urn:microsoft.com/office/officeart/2018/2/layout/IconLabelDescriptionList"/>
    <dgm:cxn modelId="{B245A31D-33C8-4144-8752-0FE6F5B6C087}" type="presParOf" srcId="{5B2C9F2E-7A09-40FB-A2DF-6BDC4942346B}" destId="{030FBAA8-008A-42E5-A083-78A725F4818A}" srcOrd="2" destOrd="0" presId="urn:microsoft.com/office/officeart/2018/2/layout/IconLabelDescriptionList"/>
    <dgm:cxn modelId="{E0DF79B6-8ABC-4E64-88CD-28A933B78D04}" type="presParOf" srcId="{5B2C9F2E-7A09-40FB-A2DF-6BDC4942346B}" destId="{F00737C3-6651-4D89-9CF7-3F27BAF0F648}" srcOrd="3" destOrd="0" presId="urn:microsoft.com/office/officeart/2018/2/layout/IconLabelDescriptionList"/>
    <dgm:cxn modelId="{28800F00-C2C2-4D1F-B076-310EE2DBBE31}" type="presParOf" srcId="{5B2C9F2E-7A09-40FB-A2DF-6BDC4942346B}" destId="{C1646C06-9A34-4AC8-85E7-622EA1A253A0}" srcOrd="4" destOrd="0" presId="urn:microsoft.com/office/officeart/2018/2/layout/IconLabelDescriptionList"/>
    <dgm:cxn modelId="{3D67E3A4-B09F-480F-9D77-F58BD229E1FB}" type="presParOf" srcId="{63193FD5-0B2D-4849-A31C-44F074637F9D}" destId="{27702C3D-67AE-4AB5-85BA-166E54C07BEE}" srcOrd="5" destOrd="0" presId="urn:microsoft.com/office/officeart/2018/2/layout/IconLabelDescriptionList"/>
    <dgm:cxn modelId="{682062C8-83D5-4415-B95C-7DD855903D87}" type="presParOf" srcId="{63193FD5-0B2D-4849-A31C-44F074637F9D}" destId="{62F33350-AAB9-474E-A986-8FD3C1D40700}" srcOrd="6" destOrd="0" presId="urn:microsoft.com/office/officeart/2018/2/layout/IconLabelDescriptionList"/>
    <dgm:cxn modelId="{A55D899B-D9C5-4C62-95D3-09CF976FAB47}" type="presParOf" srcId="{62F33350-AAB9-474E-A986-8FD3C1D40700}" destId="{B1F783EA-8ECA-4E3F-A08E-13BB3457D20A}" srcOrd="0" destOrd="0" presId="urn:microsoft.com/office/officeart/2018/2/layout/IconLabelDescriptionList"/>
    <dgm:cxn modelId="{89511901-C84D-4D56-9014-0B18C0E0FA32}" type="presParOf" srcId="{62F33350-AAB9-474E-A986-8FD3C1D40700}" destId="{B5AF324F-361F-47A7-B390-A08F9111FCD6}" srcOrd="1" destOrd="0" presId="urn:microsoft.com/office/officeart/2018/2/layout/IconLabelDescriptionList"/>
    <dgm:cxn modelId="{5863FB50-B720-4169-9537-06345D6F0EE8}" type="presParOf" srcId="{62F33350-AAB9-474E-A986-8FD3C1D40700}" destId="{B139EC43-98A7-4206-BF92-BCE3CED551AE}" srcOrd="2" destOrd="0" presId="urn:microsoft.com/office/officeart/2018/2/layout/IconLabelDescriptionList"/>
    <dgm:cxn modelId="{B7BB3C73-5BA4-4C97-9C4C-D062FB40D9DE}" type="presParOf" srcId="{62F33350-AAB9-474E-A986-8FD3C1D40700}" destId="{F54A86AD-6C3E-4003-ADCD-61F3FD4D56C9}" srcOrd="3" destOrd="0" presId="urn:microsoft.com/office/officeart/2018/2/layout/IconLabelDescriptionList"/>
    <dgm:cxn modelId="{C40B8A18-B911-4467-8725-D8FF5F27F483}" type="presParOf" srcId="{62F33350-AAB9-474E-A986-8FD3C1D40700}" destId="{9912EB34-728E-4B0D-B482-BE39902F0C6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FDCA4E-DA49-4173-BE6D-1C2F6768E87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B7C5E97-C286-4C0C-827F-5A7FB7E6CC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Failure of Vision(Strategy)</a:t>
          </a:r>
        </a:p>
      </dgm:t>
    </dgm:pt>
    <dgm:pt modelId="{EC70152F-6325-4C16-A0A9-96D796DBF910}" type="parTrans" cxnId="{5E55A99F-CCB3-4C0F-B557-5B677942BC46}">
      <dgm:prSet/>
      <dgm:spPr/>
      <dgm:t>
        <a:bodyPr/>
        <a:lstStyle/>
        <a:p>
          <a:endParaRPr lang="en-US"/>
        </a:p>
      </dgm:t>
    </dgm:pt>
    <dgm:pt modelId="{F8111AEE-18BF-46D7-B252-E4898EACFF3C}" type="sibTrans" cxnId="{5E55A99F-CCB3-4C0F-B557-5B677942BC46}">
      <dgm:prSet/>
      <dgm:spPr/>
      <dgm:t>
        <a:bodyPr/>
        <a:lstStyle/>
        <a:p>
          <a:endParaRPr lang="en-US"/>
        </a:p>
      </dgm:t>
    </dgm:pt>
    <dgm:pt modelId="{95AD7711-4462-40C8-AF58-B8D6B2DA0DE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Failure of Mission (Marketing/PR Plan)</a:t>
          </a:r>
        </a:p>
      </dgm:t>
    </dgm:pt>
    <dgm:pt modelId="{14DF3441-8836-47ED-9F17-4EA6D61CDD37}" type="parTrans" cxnId="{F471A895-5869-48BA-AD11-7DE856F4CB76}">
      <dgm:prSet/>
      <dgm:spPr/>
    </dgm:pt>
    <dgm:pt modelId="{CC345EAE-A3CE-4E19-83AF-5EAFBD8CA2A4}" type="sibTrans" cxnId="{F471A895-5869-48BA-AD11-7DE856F4CB76}">
      <dgm:prSet/>
      <dgm:spPr/>
    </dgm:pt>
    <dgm:pt modelId="{6BEA9F10-BD97-4CE4-A336-34711B34EEF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Failure of Tactics</a:t>
          </a:r>
        </a:p>
      </dgm:t>
    </dgm:pt>
    <dgm:pt modelId="{697F8604-187E-49A4-AC2C-C9BC03213A2F}" type="parTrans" cxnId="{0EF60D21-AAD0-4547-A857-466285699C19}">
      <dgm:prSet/>
      <dgm:spPr/>
    </dgm:pt>
    <dgm:pt modelId="{51FD9593-5914-4E45-9D3E-48B5898443D4}" type="sibTrans" cxnId="{0EF60D21-AAD0-4547-A857-466285699C19}">
      <dgm:prSet/>
      <dgm:spPr/>
    </dgm:pt>
    <dgm:pt modelId="{6239C0D8-D7A7-42CD-B9F3-3D3F0F97DAFF}" type="pres">
      <dgm:prSet presAssocID="{70FDCA4E-DA49-4173-BE6D-1C2F6768E87F}" presName="root" presStyleCnt="0">
        <dgm:presLayoutVars>
          <dgm:dir/>
          <dgm:resizeHandles val="exact"/>
        </dgm:presLayoutVars>
      </dgm:prSet>
      <dgm:spPr/>
    </dgm:pt>
    <dgm:pt modelId="{F31DBF59-5A51-424C-ABC2-D9B1E50E8940}" type="pres">
      <dgm:prSet presAssocID="{AB7C5E97-C286-4C0C-827F-5A7FB7E6CC88}" presName="compNode" presStyleCnt="0"/>
      <dgm:spPr/>
    </dgm:pt>
    <dgm:pt modelId="{972A2288-54B6-4694-A0EC-5251097BF902}" type="pres">
      <dgm:prSet presAssocID="{AB7C5E97-C286-4C0C-827F-5A7FB7E6CC88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EE44709-8DD8-4BA5-845C-70F96AAF94F7}" type="pres">
      <dgm:prSet presAssocID="{AB7C5E97-C286-4C0C-827F-5A7FB7E6CC8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E0856871-A5E1-40C9-BBDE-D79F5C55AF4B}" type="pres">
      <dgm:prSet presAssocID="{AB7C5E97-C286-4C0C-827F-5A7FB7E6CC88}" presName="spaceRect" presStyleCnt="0"/>
      <dgm:spPr/>
    </dgm:pt>
    <dgm:pt modelId="{07F403FB-F3E2-4C51-90A6-CDDCDBD2407F}" type="pres">
      <dgm:prSet presAssocID="{AB7C5E97-C286-4C0C-827F-5A7FB7E6CC88}" presName="textRect" presStyleLbl="revTx" presStyleIdx="0" presStyleCnt="3">
        <dgm:presLayoutVars>
          <dgm:chMax val="1"/>
          <dgm:chPref val="1"/>
        </dgm:presLayoutVars>
      </dgm:prSet>
      <dgm:spPr/>
    </dgm:pt>
    <dgm:pt modelId="{41DE45D9-2B02-4AFC-B271-83CA0FCCF25C}" type="pres">
      <dgm:prSet presAssocID="{F8111AEE-18BF-46D7-B252-E4898EACFF3C}" presName="sibTrans" presStyleCnt="0"/>
      <dgm:spPr/>
    </dgm:pt>
    <dgm:pt modelId="{78BB528A-85E8-4DD2-BADF-7F4167BC55FA}" type="pres">
      <dgm:prSet presAssocID="{95AD7711-4462-40C8-AF58-B8D6B2DA0DE4}" presName="compNode" presStyleCnt="0"/>
      <dgm:spPr/>
    </dgm:pt>
    <dgm:pt modelId="{EB333E29-1D91-473A-97F6-935E68ED3DC4}" type="pres">
      <dgm:prSet presAssocID="{95AD7711-4462-40C8-AF58-B8D6B2DA0DE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04B0207-00FB-4749-B99C-3836512A8850}" type="pres">
      <dgm:prSet presAssocID="{95AD7711-4462-40C8-AF58-B8D6B2DA0DE4}" presName="iconRect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CC91647B-55AD-4CB1-B876-F679C79D838B}" type="pres">
      <dgm:prSet presAssocID="{95AD7711-4462-40C8-AF58-B8D6B2DA0DE4}" presName="spaceRect" presStyleCnt="0"/>
      <dgm:spPr/>
    </dgm:pt>
    <dgm:pt modelId="{5808C7A4-7590-4106-B90A-88EAD0CC3649}" type="pres">
      <dgm:prSet presAssocID="{95AD7711-4462-40C8-AF58-B8D6B2DA0DE4}" presName="textRect" presStyleLbl="revTx" presStyleIdx="1" presStyleCnt="3">
        <dgm:presLayoutVars>
          <dgm:chMax val="1"/>
          <dgm:chPref val="1"/>
        </dgm:presLayoutVars>
      </dgm:prSet>
      <dgm:spPr/>
    </dgm:pt>
    <dgm:pt modelId="{0BF1F25C-BC40-4040-A793-453962F03346}" type="pres">
      <dgm:prSet presAssocID="{CC345EAE-A3CE-4E19-83AF-5EAFBD8CA2A4}" presName="sibTrans" presStyleCnt="0"/>
      <dgm:spPr/>
    </dgm:pt>
    <dgm:pt modelId="{F5639960-52DF-444B-A846-5DEE4E9AB4B4}" type="pres">
      <dgm:prSet presAssocID="{6BEA9F10-BD97-4CE4-A336-34711B34EEF5}" presName="compNode" presStyleCnt="0"/>
      <dgm:spPr/>
    </dgm:pt>
    <dgm:pt modelId="{C390C50F-86F9-40D7-B055-A74661BF6DED}" type="pres">
      <dgm:prSet presAssocID="{6BEA9F10-BD97-4CE4-A336-34711B34EEF5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74BCE95-97A7-497E-845D-617F34104381}" type="pres">
      <dgm:prSet presAssocID="{6BEA9F10-BD97-4CE4-A336-34711B34EEF5}" presName="iconRect" presStyleLbl="nod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5CFC9434-9AE8-4178-BAEF-5DAF281FC9A4}" type="pres">
      <dgm:prSet presAssocID="{6BEA9F10-BD97-4CE4-A336-34711B34EEF5}" presName="spaceRect" presStyleCnt="0"/>
      <dgm:spPr/>
    </dgm:pt>
    <dgm:pt modelId="{836B14C2-4F39-4626-BD90-05C2133F7198}" type="pres">
      <dgm:prSet presAssocID="{6BEA9F10-BD97-4CE4-A336-34711B34EEF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AC4C700-269E-4ECC-82D8-22673A540668}" type="presOf" srcId="{95AD7711-4462-40C8-AF58-B8D6B2DA0DE4}" destId="{5808C7A4-7590-4106-B90A-88EAD0CC3649}" srcOrd="0" destOrd="0" presId="urn:microsoft.com/office/officeart/2018/5/layout/IconLeafLabelList"/>
    <dgm:cxn modelId="{0EF60D21-AAD0-4547-A857-466285699C19}" srcId="{70FDCA4E-DA49-4173-BE6D-1C2F6768E87F}" destId="{6BEA9F10-BD97-4CE4-A336-34711B34EEF5}" srcOrd="2" destOrd="0" parTransId="{697F8604-187E-49A4-AC2C-C9BC03213A2F}" sibTransId="{51FD9593-5914-4E45-9D3E-48B5898443D4}"/>
    <dgm:cxn modelId="{12147D27-5C71-474A-B062-BA2A7C4F8F7F}" type="presOf" srcId="{6BEA9F10-BD97-4CE4-A336-34711B34EEF5}" destId="{836B14C2-4F39-4626-BD90-05C2133F7198}" srcOrd="0" destOrd="0" presId="urn:microsoft.com/office/officeart/2018/5/layout/IconLeafLabelList"/>
    <dgm:cxn modelId="{F471A895-5869-48BA-AD11-7DE856F4CB76}" srcId="{70FDCA4E-DA49-4173-BE6D-1C2F6768E87F}" destId="{95AD7711-4462-40C8-AF58-B8D6B2DA0DE4}" srcOrd="1" destOrd="0" parTransId="{14DF3441-8836-47ED-9F17-4EA6D61CDD37}" sibTransId="{CC345EAE-A3CE-4E19-83AF-5EAFBD8CA2A4}"/>
    <dgm:cxn modelId="{5E55A99F-CCB3-4C0F-B557-5B677942BC46}" srcId="{70FDCA4E-DA49-4173-BE6D-1C2F6768E87F}" destId="{AB7C5E97-C286-4C0C-827F-5A7FB7E6CC88}" srcOrd="0" destOrd="0" parTransId="{EC70152F-6325-4C16-A0A9-96D796DBF910}" sibTransId="{F8111AEE-18BF-46D7-B252-E4898EACFF3C}"/>
    <dgm:cxn modelId="{2D4770B2-6B08-4F12-8CBF-9960B03FE75F}" type="presOf" srcId="{70FDCA4E-DA49-4173-BE6D-1C2F6768E87F}" destId="{6239C0D8-D7A7-42CD-B9F3-3D3F0F97DAFF}" srcOrd="0" destOrd="0" presId="urn:microsoft.com/office/officeart/2018/5/layout/IconLeafLabelList"/>
    <dgm:cxn modelId="{FA189CEA-0535-4873-A5DC-2AFBBE67B122}" type="presOf" srcId="{AB7C5E97-C286-4C0C-827F-5A7FB7E6CC88}" destId="{07F403FB-F3E2-4C51-90A6-CDDCDBD2407F}" srcOrd="0" destOrd="0" presId="urn:microsoft.com/office/officeart/2018/5/layout/IconLeafLabelList"/>
    <dgm:cxn modelId="{9AD7164B-1B38-4288-BF9E-B848CAEDFE53}" type="presParOf" srcId="{6239C0D8-D7A7-42CD-B9F3-3D3F0F97DAFF}" destId="{F31DBF59-5A51-424C-ABC2-D9B1E50E8940}" srcOrd="0" destOrd="0" presId="urn:microsoft.com/office/officeart/2018/5/layout/IconLeafLabelList"/>
    <dgm:cxn modelId="{0D341AD3-1863-4C47-96CD-CFBF3D81611D}" type="presParOf" srcId="{F31DBF59-5A51-424C-ABC2-D9B1E50E8940}" destId="{972A2288-54B6-4694-A0EC-5251097BF902}" srcOrd="0" destOrd="0" presId="urn:microsoft.com/office/officeart/2018/5/layout/IconLeafLabelList"/>
    <dgm:cxn modelId="{D5364F84-E51B-45EE-B952-8C61EA6D72FA}" type="presParOf" srcId="{F31DBF59-5A51-424C-ABC2-D9B1E50E8940}" destId="{7EE44709-8DD8-4BA5-845C-70F96AAF94F7}" srcOrd="1" destOrd="0" presId="urn:microsoft.com/office/officeart/2018/5/layout/IconLeafLabelList"/>
    <dgm:cxn modelId="{05E0A8A9-F99C-4A8B-AC34-34B8D8DE6EF8}" type="presParOf" srcId="{F31DBF59-5A51-424C-ABC2-D9B1E50E8940}" destId="{E0856871-A5E1-40C9-BBDE-D79F5C55AF4B}" srcOrd="2" destOrd="0" presId="urn:microsoft.com/office/officeart/2018/5/layout/IconLeafLabelList"/>
    <dgm:cxn modelId="{E804AFBF-E767-429F-A41E-7177F23BAFCD}" type="presParOf" srcId="{F31DBF59-5A51-424C-ABC2-D9B1E50E8940}" destId="{07F403FB-F3E2-4C51-90A6-CDDCDBD2407F}" srcOrd="3" destOrd="0" presId="urn:microsoft.com/office/officeart/2018/5/layout/IconLeafLabelList"/>
    <dgm:cxn modelId="{19B416D0-9071-40A1-86C3-EDC8C15191CE}" type="presParOf" srcId="{6239C0D8-D7A7-42CD-B9F3-3D3F0F97DAFF}" destId="{41DE45D9-2B02-4AFC-B271-83CA0FCCF25C}" srcOrd="1" destOrd="0" presId="urn:microsoft.com/office/officeart/2018/5/layout/IconLeafLabelList"/>
    <dgm:cxn modelId="{36D37939-7AE6-4742-8DC2-50F4A89DB752}" type="presParOf" srcId="{6239C0D8-D7A7-42CD-B9F3-3D3F0F97DAFF}" destId="{78BB528A-85E8-4DD2-BADF-7F4167BC55FA}" srcOrd="2" destOrd="0" presId="urn:microsoft.com/office/officeart/2018/5/layout/IconLeafLabelList"/>
    <dgm:cxn modelId="{76A42914-DEEC-488F-AC63-0168089BFB81}" type="presParOf" srcId="{78BB528A-85E8-4DD2-BADF-7F4167BC55FA}" destId="{EB333E29-1D91-473A-97F6-935E68ED3DC4}" srcOrd="0" destOrd="0" presId="urn:microsoft.com/office/officeart/2018/5/layout/IconLeafLabelList"/>
    <dgm:cxn modelId="{2608C177-6CB3-4B07-9675-947376F40307}" type="presParOf" srcId="{78BB528A-85E8-4DD2-BADF-7F4167BC55FA}" destId="{904B0207-00FB-4749-B99C-3836512A8850}" srcOrd="1" destOrd="0" presId="urn:microsoft.com/office/officeart/2018/5/layout/IconLeafLabelList"/>
    <dgm:cxn modelId="{F14B743A-C360-49DE-A366-5ADADE53BECF}" type="presParOf" srcId="{78BB528A-85E8-4DD2-BADF-7F4167BC55FA}" destId="{CC91647B-55AD-4CB1-B876-F679C79D838B}" srcOrd="2" destOrd="0" presId="urn:microsoft.com/office/officeart/2018/5/layout/IconLeafLabelList"/>
    <dgm:cxn modelId="{5D1BFBFF-5476-479E-8BC3-587DC26BBC1F}" type="presParOf" srcId="{78BB528A-85E8-4DD2-BADF-7F4167BC55FA}" destId="{5808C7A4-7590-4106-B90A-88EAD0CC3649}" srcOrd="3" destOrd="0" presId="urn:microsoft.com/office/officeart/2018/5/layout/IconLeafLabelList"/>
    <dgm:cxn modelId="{4B426B3D-85B7-4532-A3B4-5C2758C497A6}" type="presParOf" srcId="{6239C0D8-D7A7-42CD-B9F3-3D3F0F97DAFF}" destId="{0BF1F25C-BC40-4040-A793-453962F03346}" srcOrd="3" destOrd="0" presId="urn:microsoft.com/office/officeart/2018/5/layout/IconLeafLabelList"/>
    <dgm:cxn modelId="{F8B7CA21-5140-4BB5-ACB2-F6F7C56E5604}" type="presParOf" srcId="{6239C0D8-D7A7-42CD-B9F3-3D3F0F97DAFF}" destId="{F5639960-52DF-444B-A846-5DEE4E9AB4B4}" srcOrd="4" destOrd="0" presId="urn:microsoft.com/office/officeart/2018/5/layout/IconLeafLabelList"/>
    <dgm:cxn modelId="{6F1AAC6D-3FAB-46D8-93DF-42CFC2035DF6}" type="presParOf" srcId="{F5639960-52DF-444B-A846-5DEE4E9AB4B4}" destId="{C390C50F-86F9-40D7-B055-A74661BF6DED}" srcOrd="0" destOrd="0" presId="urn:microsoft.com/office/officeart/2018/5/layout/IconLeafLabelList"/>
    <dgm:cxn modelId="{827778F4-72E6-49BB-8B0F-81B838AF2971}" type="presParOf" srcId="{F5639960-52DF-444B-A846-5DEE4E9AB4B4}" destId="{474BCE95-97A7-497E-845D-617F34104381}" srcOrd="1" destOrd="0" presId="urn:microsoft.com/office/officeart/2018/5/layout/IconLeafLabelList"/>
    <dgm:cxn modelId="{653678BF-4F23-42E1-A993-199B7098BE56}" type="presParOf" srcId="{F5639960-52DF-444B-A846-5DEE4E9AB4B4}" destId="{5CFC9434-9AE8-4178-BAEF-5DAF281FC9A4}" srcOrd="2" destOrd="0" presId="urn:microsoft.com/office/officeart/2018/5/layout/IconLeafLabelList"/>
    <dgm:cxn modelId="{78F8B4D1-DC93-4020-A4FC-3AB8B2C4D646}" type="presParOf" srcId="{F5639960-52DF-444B-A846-5DEE4E9AB4B4}" destId="{836B14C2-4F39-4626-BD90-05C2133F719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7E8056-1517-43FC-88C2-E8F65919928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01A0DE0-F17B-4D5C-8290-A5FBBCE61B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Digital First (and Second)</a:t>
          </a:r>
        </a:p>
      </dgm:t>
    </dgm:pt>
    <dgm:pt modelId="{64A9FBC6-0885-47C5-9282-EA56FA1F423E}" type="parTrans" cxnId="{AE1D88C2-BFD8-4871-9D79-1FFE30F6DD82}">
      <dgm:prSet/>
      <dgm:spPr/>
      <dgm:t>
        <a:bodyPr/>
        <a:lstStyle/>
        <a:p>
          <a:endParaRPr lang="en-US"/>
        </a:p>
      </dgm:t>
    </dgm:pt>
    <dgm:pt modelId="{631C3BAF-8C59-4B62-98D4-213493464A37}" type="sibTrans" cxnId="{AE1D88C2-BFD8-4871-9D79-1FFE30F6DD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FD314E7-E143-4AF7-8094-CBFDD999AB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Leverage Brand Awareness and Perception, through Public Relations and Influencer Marketing</a:t>
          </a:r>
        </a:p>
      </dgm:t>
    </dgm:pt>
    <dgm:pt modelId="{D79C3890-1787-4A03-BE9D-983612005B87}" type="parTrans" cxnId="{5D857EEB-1FAD-49CA-8B47-C8963A5C36EB}">
      <dgm:prSet/>
      <dgm:spPr/>
      <dgm:t>
        <a:bodyPr/>
        <a:lstStyle/>
        <a:p>
          <a:endParaRPr lang="en-US"/>
        </a:p>
      </dgm:t>
    </dgm:pt>
    <dgm:pt modelId="{A066CF0B-EFEE-482F-A3ED-32D516B486B4}" type="sibTrans" cxnId="{5D857EEB-1FAD-49CA-8B47-C8963A5C36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3089B47-C61D-4EA9-BA8D-AFCE1986D8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Amplify Experience Economy &amp; Creative Placemaking Constructs</a:t>
          </a:r>
        </a:p>
      </dgm:t>
    </dgm:pt>
    <dgm:pt modelId="{7F8E83CC-4ACB-4A96-A905-4A92753F121E}" type="parTrans" cxnId="{F764DA49-59E8-4F01-B42F-77DF68DAD6EB}">
      <dgm:prSet/>
      <dgm:spPr/>
      <dgm:t>
        <a:bodyPr/>
        <a:lstStyle/>
        <a:p>
          <a:endParaRPr lang="en-US"/>
        </a:p>
      </dgm:t>
    </dgm:pt>
    <dgm:pt modelId="{EEFA2B20-DC33-4481-B77F-E216963D4EB3}" type="sibTrans" cxnId="{F764DA49-59E8-4F01-B42F-77DF68DAD6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5402A21-3027-4B3D-9A9A-30259A5129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Cultivate a Reputation for Stakeholder Training and Community Sharing</a:t>
          </a:r>
        </a:p>
      </dgm:t>
    </dgm:pt>
    <dgm:pt modelId="{7F6F832C-6890-44B8-AA7F-1AC635E98F10}" type="parTrans" cxnId="{114F38CD-531A-4003-9DA0-0F98C0756738}">
      <dgm:prSet/>
      <dgm:spPr/>
      <dgm:t>
        <a:bodyPr/>
        <a:lstStyle/>
        <a:p>
          <a:endParaRPr lang="en-US"/>
        </a:p>
      </dgm:t>
    </dgm:pt>
    <dgm:pt modelId="{C83C08DC-802D-4324-BCCD-E25DE52279C1}" type="sibTrans" cxnId="{114F38CD-531A-4003-9DA0-0F98C075673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79E3782-B581-459D-B98A-8DA95554CE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Encourage Efficient use of  Administrative Resources</a:t>
          </a:r>
        </a:p>
      </dgm:t>
    </dgm:pt>
    <dgm:pt modelId="{91682566-0C26-444F-881C-C9F3EB3BA34B}" type="parTrans" cxnId="{B987A649-A67A-414D-AF4F-334D70D88161}">
      <dgm:prSet/>
      <dgm:spPr/>
      <dgm:t>
        <a:bodyPr/>
        <a:lstStyle/>
        <a:p>
          <a:endParaRPr lang="en-US"/>
        </a:p>
      </dgm:t>
    </dgm:pt>
    <dgm:pt modelId="{CC254BE2-A399-471F-8704-57F7604D22CC}" type="sibTrans" cxnId="{B987A649-A67A-414D-AF4F-334D70D8816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7170F0-21A2-4504-BDC8-49A656C6B7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Conservative Principles for Destination Development / 4th Penny</a:t>
          </a:r>
        </a:p>
      </dgm:t>
    </dgm:pt>
    <dgm:pt modelId="{BA74755F-7BB7-4A59-A213-36876B6F7E08}" type="parTrans" cxnId="{40219CEC-2333-4626-BBD0-36C580AD7517}">
      <dgm:prSet/>
      <dgm:spPr/>
      <dgm:t>
        <a:bodyPr/>
        <a:lstStyle/>
        <a:p>
          <a:endParaRPr lang="en-US"/>
        </a:p>
      </dgm:t>
    </dgm:pt>
    <dgm:pt modelId="{EC422DC6-E9D3-4E7E-9E16-3B36F3379B10}" type="sibTrans" cxnId="{40219CEC-2333-4626-BBD0-36C580AD7517}">
      <dgm:prSet/>
      <dgm:spPr/>
      <dgm:t>
        <a:bodyPr/>
        <a:lstStyle/>
        <a:p>
          <a:endParaRPr lang="en-US"/>
        </a:p>
      </dgm:t>
    </dgm:pt>
    <dgm:pt modelId="{5093377F-39D0-44EA-BFEA-DC8C280460D0}" type="pres">
      <dgm:prSet presAssocID="{BA7E8056-1517-43FC-88C2-E8F659199283}" presName="root" presStyleCnt="0">
        <dgm:presLayoutVars>
          <dgm:dir/>
          <dgm:resizeHandles val="exact"/>
        </dgm:presLayoutVars>
      </dgm:prSet>
      <dgm:spPr/>
    </dgm:pt>
    <dgm:pt modelId="{C1325200-62E8-4FF0-96C9-07ADE67A413D}" type="pres">
      <dgm:prSet presAssocID="{BA7E8056-1517-43FC-88C2-E8F659199283}" presName="container" presStyleCnt="0">
        <dgm:presLayoutVars>
          <dgm:dir/>
          <dgm:resizeHandles val="exact"/>
        </dgm:presLayoutVars>
      </dgm:prSet>
      <dgm:spPr/>
    </dgm:pt>
    <dgm:pt modelId="{A0A927B9-6339-45AA-8A85-61365DA49998}" type="pres">
      <dgm:prSet presAssocID="{901A0DE0-F17B-4D5C-8290-A5FBBCE61BC0}" presName="compNode" presStyleCnt="0"/>
      <dgm:spPr/>
    </dgm:pt>
    <dgm:pt modelId="{557CB80F-A61F-4468-AF4A-A8363C378620}" type="pres">
      <dgm:prSet presAssocID="{901A0DE0-F17B-4D5C-8290-A5FBBCE61BC0}" presName="iconBgRect" presStyleLbl="bgShp" presStyleIdx="0" presStyleCnt="6"/>
      <dgm:spPr/>
    </dgm:pt>
    <dgm:pt modelId="{6F938112-2577-4A62-AD85-E8642B745656}" type="pres">
      <dgm:prSet presAssocID="{901A0DE0-F17B-4D5C-8290-A5FBBCE61BC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ectRatio"/>
        </a:ext>
      </dgm:extLst>
    </dgm:pt>
    <dgm:pt modelId="{ADDD1C01-E44A-4FC5-9037-F74C2F542EFE}" type="pres">
      <dgm:prSet presAssocID="{901A0DE0-F17B-4D5C-8290-A5FBBCE61BC0}" presName="spaceRect" presStyleCnt="0"/>
      <dgm:spPr/>
    </dgm:pt>
    <dgm:pt modelId="{9A25BC7F-EA1E-41F0-8C96-C97BF256302F}" type="pres">
      <dgm:prSet presAssocID="{901A0DE0-F17B-4D5C-8290-A5FBBCE61BC0}" presName="textRect" presStyleLbl="revTx" presStyleIdx="0" presStyleCnt="6">
        <dgm:presLayoutVars>
          <dgm:chMax val="1"/>
          <dgm:chPref val="1"/>
        </dgm:presLayoutVars>
      </dgm:prSet>
      <dgm:spPr/>
    </dgm:pt>
    <dgm:pt modelId="{7FF0956B-945A-4C99-B476-A0DF21507BBD}" type="pres">
      <dgm:prSet presAssocID="{631C3BAF-8C59-4B62-98D4-213493464A37}" presName="sibTrans" presStyleLbl="sibTrans2D1" presStyleIdx="0" presStyleCnt="0"/>
      <dgm:spPr/>
    </dgm:pt>
    <dgm:pt modelId="{868B4AFE-A0A9-434D-AF07-E21BD838C323}" type="pres">
      <dgm:prSet presAssocID="{5FD314E7-E143-4AF7-8094-CBFDD999ABDF}" presName="compNode" presStyleCnt="0"/>
      <dgm:spPr/>
    </dgm:pt>
    <dgm:pt modelId="{32101AE5-43C5-4E59-A455-80C61E2333F6}" type="pres">
      <dgm:prSet presAssocID="{5FD314E7-E143-4AF7-8094-CBFDD999ABDF}" presName="iconBgRect" presStyleLbl="bgShp" presStyleIdx="1" presStyleCnt="6"/>
      <dgm:spPr/>
    </dgm:pt>
    <dgm:pt modelId="{796FD3A8-EAE7-411F-A973-0CEED6BF63F1}" type="pres">
      <dgm:prSet presAssocID="{5FD314E7-E143-4AF7-8094-CBFDD999ABD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rifiedBrand"/>
        </a:ext>
      </dgm:extLst>
    </dgm:pt>
    <dgm:pt modelId="{DF32FE0A-D9DC-4047-A6BD-49893140B123}" type="pres">
      <dgm:prSet presAssocID="{5FD314E7-E143-4AF7-8094-CBFDD999ABDF}" presName="spaceRect" presStyleCnt="0"/>
      <dgm:spPr/>
    </dgm:pt>
    <dgm:pt modelId="{07E140DA-C75F-4969-9A7E-87C316E0EB31}" type="pres">
      <dgm:prSet presAssocID="{5FD314E7-E143-4AF7-8094-CBFDD999ABDF}" presName="textRect" presStyleLbl="revTx" presStyleIdx="1" presStyleCnt="6">
        <dgm:presLayoutVars>
          <dgm:chMax val="1"/>
          <dgm:chPref val="1"/>
        </dgm:presLayoutVars>
      </dgm:prSet>
      <dgm:spPr/>
    </dgm:pt>
    <dgm:pt modelId="{CED9D926-FD40-456F-8295-66B2A2A66FED}" type="pres">
      <dgm:prSet presAssocID="{A066CF0B-EFEE-482F-A3ED-32D516B486B4}" presName="sibTrans" presStyleLbl="sibTrans2D1" presStyleIdx="0" presStyleCnt="0"/>
      <dgm:spPr/>
    </dgm:pt>
    <dgm:pt modelId="{2A52B26A-BE39-46B9-A9CF-A032B1962338}" type="pres">
      <dgm:prSet presAssocID="{A3089B47-C61D-4EA9-BA8D-AFCE1986D8BE}" presName="compNode" presStyleCnt="0"/>
      <dgm:spPr/>
    </dgm:pt>
    <dgm:pt modelId="{A1C6A98D-4B28-4BA7-B8AD-E3F626593B50}" type="pres">
      <dgm:prSet presAssocID="{A3089B47-C61D-4EA9-BA8D-AFCE1986D8BE}" presName="iconBgRect" presStyleLbl="bgShp" presStyleIdx="2" presStyleCnt="6"/>
      <dgm:spPr/>
    </dgm:pt>
    <dgm:pt modelId="{DDCCD39E-B946-479F-B422-9841A80ACAB6}" type="pres">
      <dgm:prSet presAssocID="{A3089B47-C61D-4EA9-BA8D-AFCE1986D8B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Outline"/>
        </a:ext>
      </dgm:extLst>
    </dgm:pt>
    <dgm:pt modelId="{AC6171CF-2A65-429B-9F1E-BD87AB7CDF9F}" type="pres">
      <dgm:prSet presAssocID="{A3089B47-C61D-4EA9-BA8D-AFCE1986D8BE}" presName="spaceRect" presStyleCnt="0"/>
      <dgm:spPr/>
    </dgm:pt>
    <dgm:pt modelId="{FE99B33B-D5D9-438E-B51B-8836795BFDF4}" type="pres">
      <dgm:prSet presAssocID="{A3089B47-C61D-4EA9-BA8D-AFCE1986D8BE}" presName="textRect" presStyleLbl="revTx" presStyleIdx="2" presStyleCnt="6">
        <dgm:presLayoutVars>
          <dgm:chMax val="1"/>
          <dgm:chPref val="1"/>
        </dgm:presLayoutVars>
      </dgm:prSet>
      <dgm:spPr/>
    </dgm:pt>
    <dgm:pt modelId="{10B4E967-47D4-469D-BB3B-1CB6399216E1}" type="pres">
      <dgm:prSet presAssocID="{EEFA2B20-DC33-4481-B77F-E216963D4EB3}" presName="sibTrans" presStyleLbl="sibTrans2D1" presStyleIdx="0" presStyleCnt="0"/>
      <dgm:spPr/>
    </dgm:pt>
    <dgm:pt modelId="{5D196C2F-0E4C-49B6-80BB-82C24F39259D}" type="pres">
      <dgm:prSet presAssocID="{45402A21-3027-4B3D-9A9A-30259A512918}" presName="compNode" presStyleCnt="0"/>
      <dgm:spPr/>
    </dgm:pt>
    <dgm:pt modelId="{3E0EB469-3DCA-4E9B-9085-682E50EC0D95}" type="pres">
      <dgm:prSet presAssocID="{45402A21-3027-4B3D-9A9A-30259A512918}" presName="iconBgRect" presStyleLbl="bgShp" presStyleIdx="3" presStyleCnt="6"/>
      <dgm:spPr/>
    </dgm:pt>
    <dgm:pt modelId="{B09C9F23-17F3-4EC0-B076-185455B030C7}" type="pres">
      <dgm:prSet presAssocID="{45402A21-3027-4B3D-9A9A-30259A51291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42A09DF3-D7A5-4719-A021-3B6FD9625F9B}" type="pres">
      <dgm:prSet presAssocID="{45402A21-3027-4B3D-9A9A-30259A512918}" presName="spaceRect" presStyleCnt="0"/>
      <dgm:spPr/>
    </dgm:pt>
    <dgm:pt modelId="{F8B2AA67-F046-4534-AD97-F7E94A6D5D23}" type="pres">
      <dgm:prSet presAssocID="{45402A21-3027-4B3D-9A9A-30259A512918}" presName="textRect" presStyleLbl="revTx" presStyleIdx="3" presStyleCnt="6">
        <dgm:presLayoutVars>
          <dgm:chMax val="1"/>
          <dgm:chPref val="1"/>
        </dgm:presLayoutVars>
      </dgm:prSet>
      <dgm:spPr/>
    </dgm:pt>
    <dgm:pt modelId="{E7E2D2EA-8359-4DAB-97D1-152CCFB676C9}" type="pres">
      <dgm:prSet presAssocID="{C83C08DC-802D-4324-BCCD-E25DE52279C1}" presName="sibTrans" presStyleLbl="sibTrans2D1" presStyleIdx="0" presStyleCnt="0"/>
      <dgm:spPr/>
    </dgm:pt>
    <dgm:pt modelId="{9C314F47-AC43-4BCC-B001-811BA62508C4}" type="pres">
      <dgm:prSet presAssocID="{979E3782-B581-459D-B98A-8DA95554CE72}" presName="compNode" presStyleCnt="0"/>
      <dgm:spPr/>
    </dgm:pt>
    <dgm:pt modelId="{B24AF19A-B291-4C6A-9245-2113A3A707C2}" type="pres">
      <dgm:prSet presAssocID="{979E3782-B581-459D-B98A-8DA95554CE72}" presName="iconBgRect" presStyleLbl="bgShp" presStyleIdx="4" presStyleCnt="6"/>
      <dgm:spPr/>
    </dgm:pt>
    <dgm:pt modelId="{10826979-D3FA-418A-BE44-75D86E481677}" type="pres">
      <dgm:prSet presAssocID="{979E3782-B581-459D-B98A-8DA95554CE7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orceManagement"/>
        </a:ext>
      </dgm:extLst>
    </dgm:pt>
    <dgm:pt modelId="{51D92EA6-96F8-4806-9111-9FA9FD5E4DFE}" type="pres">
      <dgm:prSet presAssocID="{979E3782-B581-459D-B98A-8DA95554CE72}" presName="spaceRect" presStyleCnt="0"/>
      <dgm:spPr/>
    </dgm:pt>
    <dgm:pt modelId="{A0574B10-F93B-4E65-A349-8F2FC20281F4}" type="pres">
      <dgm:prSet presAssocID="{979E3782-B581-459D-B98A-8DA95554CE72}" presName="textRect" presStyleLbl="revTx" presStyleIdx="4" presStyleCnt="6">
        <dgm:presLayoutVars>
          <dgm:chMax val="1"/>
          <dgm:chPref val="1"/>
        </dgm:presLayoutVars>
      </dgm:prSet>
      <dgm:spPr/>
    </dgm:pt>
    <dgm:pt modelId="{3313357C-19FD-413C-8F98-6BCE24BCB1B2}" type="pres">
      <dgm:prSet presAssocID="{CC254BE2-A399-471F-8704-57F7604D22CC}" presName="sibTrans" presStyleLbl="sibTrans2D1" presStyleIdx="0" presStyleCnt="0"/>
      <dgm:spPr/>
    </dgm:pt>
    <dgm:pt modelId="{D1AAD5E2-E4F4-42DE-8838-10373EB6EA43}" type="pres">
      <dgm:prSet presAssocID="{307170F0-21A2-4504-BDC8-49A656C6B7CC}" presName="compNode" presStyleCnt="0"/>
      <dgm:spPr/>
    </dgm:pt>
    <dgm:pt modelId="{AAD4DED4-91A3-4047-8890-68340629D334}" type="pres">
      <dgm:prSet presAssocID="{307170F0-21A2-4504-BDC8-49A656C6B7CC}" presName="iconBgRect" presStyleLbl="bgShp" presStyleIdx="5" presStyleCnt="6"/>
      <dgm:spPr/>
    </dgm:pt>
    <dgm:pt modelId="{186AA306-CC4F-4C1D-8957-BC2585E4A6BD}" type="pres">
      <dgm:prSet presAssocID="{307170F0-21A2-4504-BDC8-49A656C6B7C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g"/>
        </a:ext>
      </dgm:extLst>
    </dgm:pt>
    <dgm:pt modelId="{E1F0910F-5F4F-444D-B29B-DCC89A195D0C}" type="pres">
      <dgm:prSet presAssocID="{307170F0-21A2-4504-BDC8-49A656C6B7CC}" presName="spaceRect" presStyleCnt="0"/>
      <dgm:spPr/>
    </dgm:pt>
    <dgm:pt modelId="{86ACCB11-4BF3-4E72-843F-0BFC8D641409}" type="pres">
      <dgm:prSet presAssocID="{307170F0-21A2-4504-BDC8-49A656C6B7C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0D56F03-44BE-4D1D-B791-4C8DC53597E8}" type="presOf" srcId="{CC254BE2-A399-471F-8704-57F7604D22CC}" destId="{3313357C-19FD-413C-8F98-6BCE24BCB1B2}" srcOrd="0" destOrd="0" presId="urn:microsoft.com/office/officeart/2018/2/layout/IconCircleList"/>
    <dgm:cxn modelId="{18B41212-1F7C-4412-A5B1-57C05923953D}" type="presOf" srcId="{EEFA2B20-DC33-4481-B77F-E216963D4EB3}" destId="{10B4E967-47D4-469D-BB3B-1CB6399216E1}" srcOrd="0" destOrd="0" presId="urn:microsoft.com/office/officeart/2018/2/layout/IconCircleList"/>
    <dgm:cxn modelId="{FD414633-0550-4D69-8695-3D1220934BFF}" type="presOf" srcId="{A066CF0B-EFEE-482F-A3ED-32D516B486B4}" destId="{CED9D926-FD40-456F-8295-66B2A2A66FED}" srcOrd="0" destOrd="0" presId="urn:microsoft.com/office/officeart/2018/2/layout/IconCircleList"/>
    <dgm:cxn modelId="{F0ADE643-8807-4D49-B05A-9983BD6EDBDA}" type="presOf" srcId="{45402A21-3027-4B3D-9A9A-30259A512918}" destId="{F8B2AA67-F046-4534-AD97-F7E94A6D5D23}" srcOrd="0" destOrd="0" presId="urn:microsoft.com/office/officeart/2018/2/layout/IconCircleList"/>
    <dgm:cxn modelId="{B987A649-A67A-414D-AF4F-334D70D88161}" srcId="{BA7E8056-1517-43FC-88C2-E8F659199283}" destId="{979E3782-B581-459D-B98A-8DA95554CE72}" srcOrd="4" destOrd="0" parTransId="{91682566-0C26-444F-881C-C9F3EB3BA34B}" sibTransId="{CC254BE2-A399-471F-8704-57F7604D22CC}"/>
    <dgm:cxn modelId="{F764DA49-59E8-4F01-B42F-77DF68DAD6EB}" srcId="{BA7E8056-1517-43FC-88C2-E8F659199283}" destId="{A3089B47-C61D-4EA9-BA8D-AFCE1986D8BE}" srcOrd="2" destOrd="0" parTransId="{7F8E83CC-4ACB-4A96-A905-4A92753F121E}" sibTransId="{EEFA2B20-DC33-4481-B77F-E216963D4EB3}"/>
    <dgm:cxn modelId="{3A340E65-03AA-4B4B-9344-191A99D6859B}" type="presOf" srcId="{BA7E8056-1517-43FC-88C2-E8F659199283}" destId="{5093377F-39D0-44EA-BFEA-DC8C280460D0}" srcOrd="0" destOrd="0" presId="urn:microsoft.com/office/officeart/2018/2/layout/IconCircleList"/>
    <dgm:cxn modelId="{191EB690-9187-467F-81F2-83A8C90232A5}" type="presOf" srcId="{631C3BAF-8C59-4B62-98D4-213493464A37}" destId="{7FF0956B-945A-4C99-B476-A0DF21507BBD}" srcOrd="0" destOrd="0" presId="urn:microsoft.com/office/officeart/2018/2/layout/IconCircleList"/>
    <dgm:cxn modelId="{22231E9A-8AF0-435A-9BBA-2FBFBBD1BE3B}" type="presOf" srcId="{5FD314E7-E143-4AF7-8094-CBFDD999ABDF}" destId="{07E140DA-C75F-4969-9A7E-87C316E0EB31}" srcOrd="0" destOrd="0" presId="urn:microsoft.com/office/officeart/2018/2/layout/IconCircleList"/>
    <dgm:cxn modelId="{06368BB0-A54E-4FB9-B354-58AF2610F2B1}" type="presOf" srcId="{A3089B47-C61D-4EA9-BA8D-AFCE1986D8BE}" destId="{FE99B33B-D5D9-438E-B51B-8836795BFDF4}" srcOrd="0" destOrd="0" presId="urn:microsoft.com/office/officeart/2018/2/layout/IconCircleList"/>
    <dgm:cxn modelId="{0F4D8FB2-A4E0-4E5A-A068-ECB8BF9A8872}" type="presOf" srcId="{979E3782-B581-459D-B98A-8DA95554CE72}" destId="{A0574B10-F93B-4E65-A349-8F2FC20281F4}" srcOrd="0" destOrd="0" presId="urn:microsoft.com/office/officeart/2018/2/layout/IconCircleList"/>
    <dgm:cxn modelId="{AE1D88C2-BFD8-4871-9D79-1FFE30F6DD82}" srcId="{BA7E8056-1517-43FC-88C2-E8F659199283}" destId="{901A0DE0-F17B-4D5C-8290-A5FBBCE61BC0}" srcOrd="0" destOrd="0" parTransId="{64A9FBC6-0885-47C5-9282-EA56FA1F423E}" sibTransId="{631C3BAF-8C59-4B62-98D4-213493464A37}"/>
    <dgm:cxn modelId="{8F601CC9-9716-48EB-BCDF-9620E91A9C15}" type="presOf" srcId="{C83C08DC-802D-4324-BCCD-E25DE52279C1}" destId="{E7E2D2EA-8359-4DAB-97D1-152CCFB676C9}" srcOrd="0" destOrd="0" presId="urn:microsoft.com/office/officeart/2018/2/layout/IconCircleList"/>
    <dgm:cxn modelId="{114F38CD-531A-4003-9DA0-0F98C0756738}" srcId="{BA7E8056-1517-43FC-88C2-E8F659199283}" destId="{45402A21-3027-4B3D-9A9A-30259A512918}" srcOrd="3" destOrd="0" parTransId="{7F6F832C-6890-44B8-AA7F-1AC635E98F10}" sibTransId="{C83C08DC-802D-4324-BCCD-E25DE52279C1}"/>
    <dgm:cxn modelId="{5D857EEB-1FAD-49CA-8B47-C8963A5C36EB}" srcId="{BA7E8056-1517-43FC-88C2-E8F659199283}" destId="{5FD314E7-E143-4AF7-8094-CBFDD999ABDF}" srcOrd="1" destOrd="0" parTransId="{D79C3890-1787-4A03-BE9D-983612005B87}" sibTransId="{A066CF0B-EFEE-482F-A3ED-32D516B486B4}"/>
    <dgm:cxn modelId="{40219CEC-2333-4626-BBD0-36C580AD7517}" srcId="{BA7E8056-1517-43FC-88C2-E8F659199283}" destId="{307170F0-21A2-4504-BDC8-49A656C6B7CC}" srcOrd="5" destOrd="0" parTransId="{BA74755F-7BB7-4A59-A213-36876B6F7E08}" sibTransId="{EC422DC6-E9D3-4E7E-9E16-3B36F3379B10}"/>
    <dgm:cxn modelId="{4D876EED-1E86-4CEF-97F1-1E399C1AFABF}" type="presOf" srcId="{901A0DE0-F17B-4D5C-8290-A5FBBCE61BC0}" destId="{9A25BC7F-EA1E-41F0-8C96-C97BF256302F}" srcOrd="0" destOrd="0" presId="urn:microsoft.com/office/officeart/2018/2/layout/IconCircleList"/>
    <dgm:cxn modelId="{419A25F7-141D-4E5B-A975-F0C2A334B507}" type="presOf" srcId="{307170F0-21A2-4504-BDC8-49A656C6B7CC}" destId="{86ACCB11-4BF3-4E72-843F-0BFC8D641409}" srcOrd="0" destOrd="0" presId="urn:microsoft.com/office/officeart/2018/2/layout/IconCircleList"/>
    <dgm:cxn modelId="{7F7BAC85-CFCF-4FF5-842D-5C6B286D4410}" type="presParOf" srcId="{5093377F-39D0-44EA-BFEA-DC8C280460D0}" destId="{C1325200-62E8-4FF0-96C9-07ADE67A413D}" srcOrd="0" destOrd="0" presId="urn:microsoft.com/office/officeart/2018/2/layout/IconCircleList"/>
    <dgm:cxn modelId="{427DB10C-2F3A-4A2C-9E1E-7EEBF61E7C14}" type="presParOf" srcId="{C1325200-62E8-4FF0-96C9-07ADE67A413D}" destId="{A0A927B9-6339-45AA-8A85-61365DA49998}" srcOrd="0" destOrd="0" presId="urn:microsoft.com/office/officeart/2018/2/layout/IconCircleList"/>
    <dgm:cxn modelId="{7E38C581-6FB5-4F1C-9D58-F458CE78F3E2}" type="presParOf" srcId="{A0A927B9-6339-45AA-8A85-61365DA49998}" destId="{557CB80F-A61F-4468-AF4A-A8363C378620}" srcOrd="0" destOrd="0" presId="urn:microsoft.com/office/officeart/2018/2/layout/IconCircleList"/>
    <dgm:cxn modelId="{4B3665C8-720F-4C6D-920F-AE55F78F1EE9}" type="presParOf" srcId="{A0A927B9-6339-45AA-8A85-61365DA49998}" destId="{6F938112-2577-4A62-AD85-E8642B745656}" srcOrd="1" destOrd="0" presId="urn:microsoft.com/office/officeart/2018/2/layout/IconCircleList"/>
    <dgm:cxn modelId="{7C263635-D318-4B3E-877E-74B209F025BB}" type="presParOf" srcId="{A0A927B9-6339-45AA-8A85-61365DA49998}" destId="{ADDD1C01-E44A-4FC5-9037-F74C2F542EFE}" srcOrd="2" destOrd="0" presId="urn:microsoft.com/office/officeart/2018/2/layout/IconCircleList"/>
    <dgm:cxn modelId="{C62AE917-92A1-4508-AC62-6966D83A9287}" type="presParOf" srcId="{A0A927B9-6339-45AA-8A85-61365DA49998}" destId="{9A25BC7F-EA1E-41F0-8C96-C97BF256302F}" srcOrd="3" destOrd="0" presId="urn:microsoft.com/office/officeart/2018/2/layout/IconCircleList"/>
    <dgm:cxn modelId="{4BA6755C-F57B-4339-B749-078EB4BD2AA8}" type="presParOf" srcId="{C1325200-62E8-4FF0-96C9-07ADE67A413D}" destId="{7FF0956B-945A-4C99-B476-A0DF21507BBD}" srcOrd="1" destOrd="0" presId="urn:microsoft.com/office/officeart/2018/2/layout/IconCircleList"/>
    <dgm:cxn modelId="{C2995D11-253B-4B41-8E29-5082CE6329CF}" type="presParOf" srcId="{C1325200-62E8-4FF0-96C9-07ADE67A413D}" destId="{868B4AFE-A0A9-434D-AF07-E21BD838C323}" srcOrd="2" destOrd="0" presId="urn:microsoft.com/office/officeart/2018/2/layout/IconCircleList"/>
    <dgm:cxn modelId="{0AB5B817-D644-40D8-92FB-A30876D89E9F}" type="presParOf" srcId="{868B4AFE-A0A9-434D-AF07-E21BD838C323}" destId="{32101AE5-43C5-4E59-A455-80C61E2333F6}" srcOrd="0" destOrd="0" presId="urn:microsoft.com/office/officeart/2018/2/layout/IconCircleList"/>
    <dgm:cxn modelId="{E02043F4-7858-4744-AAF2-DF47A86AF592}" type="presParOf" srcId="{868B4AFE-A0A9-434D-AF07-E21BD838C323}" destId="{796FD3A8-EAE7-411F-A973-0CEED6BF63F1}" srcOrd="1" destOrd="0" presId="urn:microsoft.com/office/officeart/2018/2/layout/IconCircleList"/>
    <dgm:cxn modelId="{C5C7D6C1-2A3A-4C69-BB1E-CDF40AF99DC0}" type="presParOf" srcId="{868B4AFE-A0A9-434D-AF07-E21BD838C323}" destId="{DF32FE0A-D9DC-4047-A6BD-49893140B123}" srcOrd="2" destOrd="0" presId="urn:microsoft.com/office/officeart/2018/2/layout/IconCircleList"/>
    <dgm:cxn modelId="{568AB8F5-BD62-49C4-9158-453AAE21E9F0}" type="presParOf" srcId="{868B4AFE-A0A9-434D-AF07-E21BD838C323}" destId="{07E140DA-C75F-4969-9A7E-87C316E0EB31}" srcOrd="3" destOrd="0" presId="urn:microsoft.com/office/officeart/2018/2/layout/IconCircleList"/>
    <dgm:cxn modelId="{BDA7D1C9-D838-4888-9BD7-E7723E0A85C7}" type="presParOf" srcId="{C1325200-62E8-4FF0-96C9-07ADE67A413D}" destId="{CED9D926-FD40-456F-8295-66B2A2A66FED}" srcOrd="3" destOrd="0" presId="urn:microsoft.com/office/officeart/2018/2/layout/IconCircleList"/>
    <dgm:cxn modelId="{60FBC312-3360-46F1-9530-2B02E95B590C}" type="presParOf" srcId="{C1325200-62E8-4FF0-96C9-07ADE67A413D}" destId="{2A52B26A-BE39-46B9-A9CF-A032B1962338}" srcOrd="4" destOrd="0" presId="urn:microsoft.com/office/officeart/2018/2/layout/IconCircleList"/>
    <dgm:cxn modelId="{8DE3D319-9305-42FD-B961-5AA7EA0C68FB}" type="presParOf" srcId="{2A52B26A-BE39-46B9-A9CF-A032B1962338}" destId="{A1C6A98D-4B28-4BA7-B8AD-E3F626593B50}" srcOrd="0" destOrd="0" presId="urn:microsoft.com/office/officeart/2018/2/layout/IconCircleList"/>
    <dgm:cxn modelId="{2E6FCC84-0316-485D-8EE8-EB5111F748A5}" type="presParOf" srcId="{2A52B26A-BE39-46B9-A9CF-A032B1962338}" destId="{DDCCD39E-B946-479F-B422-9841A80ACAB6}" srcOrd="1" destOrd="0" presId="urn:microsoft.com/office/officeart/2018/2/layout/IconCircleList"/>
    <dgm:cxn modelId="{23F3AD4E-FC72-46E9-B339-3A462AE9100C}" type="presParOf" srcId="{2A52B26A-BE39-46B9-A9CF-A032B1962338}" destId="{AC6171CF-2A65-429B-9F1E-BD87AB7CDF9F}" srcOrd="2" destOrd="0" presId="urn:microsoft.com/office/officeart/2018/2/layout/IconCircleList"/>
    <dgm:cxn modelId="{6752BF45-3E61-4752-A180-FBA8768DA2EC}" type="presParOf" srcId="{2A52B26A-BE39-46B9-A9CF-A032B1962338}" destId="{FE99B33B-D5D9-438E-B51B-8836795BFDF4}" srcOrd="3" destOrd="0" presId="urn:microsoft.com/office/officeart/2018/2/layout/IconCircleList"/>
    <dgm:cxn modelId="{49278DD6-E2EB-44C2-8116-BAA0220C54F8}" type="presParOf" srcId="{C1325200-62E8-4FF0-96C9-07ADE67A413D}" destId="{10B4E967-47D4-469D-BB3B-1CB6399216E1}" srcOrd="5" destOrd="0" presId="urn:microsoft.com/office/officeart/2018/2/layout/IconCircleList"/>
    <dgm:cxn modelId="{91471D17-8BA8-4922-8C8D-ECA53D6E2B82}" type="presParOf" srcId="{C1325200-62E8-4FF0-96C9-07ADE67A413D}" destId="{5D196C2F-0E4C-49B6-80BB-82C24F39259D}" srcOrd="6" destOrd="0" presId="urn:microsoft.com/office/officeart/2018/2/layout/IconCircleList"/>
    <dgm:cxn modelId="{3022463E-CC3B-4352-8713-4A6E634CF73A}" type="presParOf" srcId="{5D196C2F-0E4C-49B6-80BB-82C24F39259D}" destId="{3E0EB469-3DCA-4E9B-9085-682E50EC0D95}" srcOrd="0" destOrd="0" presId="urn:microsoft.com/office/officeart/2018/2/layout/IconCircleList"/>
    <dgm:cxn modelId="{337D946B-C396-41E1-BCDB-DBBA27F80FCA}" type="presParOf" srcId="{5D196C2F-0E4C-49B6-80BB-82C24F39259D}" destId="{B09C9F23-17F3-4EC0-B076-185455B030C7}" srcOrd="1" destOrd="0" presId="urn:microsoft.com/office/officeart/2018/2/layout/IconCircleList"/>
    <dgm:cxn modelId="{0F5D768D-1391-4E99-B2F7-2A1960E84D11}" type="presParOf" srcId="{5D196C2F-0E4C-49B6-80BB-82C24F39259D}" destId="{42A09DF3-D7A5-4719-A021-3B6FD9625F9B}" srcOrd="2" destOrd="0" presId="urn:microsoft.com/office/officeart/2018/2/layout/IconCircleList"/>
    <dgm:cxn modelId="{1C0B39BF-4E38-45D7-A769-62394FB1ABF2}" type="presParOf" srcId="{5D196C2F-0E4C-49B6-80BB-82C24F39259D}" destId="{F8B2AA67-F046-4534-AD97-F7E94A6D5D23}" srcOrd="3" destOrd="0" presId="urn:microsoft.com/office/officeart/2018/2/layout/IconCircleList"/>
    <dgm:cxn modelId="{FD8D25BF-1B63-4819-8167-E17DCD9C790B}" type="presParOf" srcId="{C1325200-62E8-4FF0-96C9-07ADE67A413D}" destId="{E7E2D2EA-8359-4DAB-97D1-152CCFB676C9}" srcOrd="7" destOrd="0" presId="urn:microsoft.com/office/officeart/2018/2/layout/IconCircleList"/>
    <dgm:cxn modelId="{9B65BA13-70A2-4969-8339-845E29CE8E8F}" type="presParOf" srcId="{C1325200-62E8-4FF0-96C9-07ADE67A413D}" destId="{9C314F47-AC43-4BCC-B001-811BA62508C4}" srcOrd="8" destOrd="0" presId="urn:microsoft.com/office/officeart/2018/2/layout/IconCircleList"/>
    <dgm:cxn modelId="{330125FF-07AB-4EB1-953E-C71138037FD0}" type="presParOf" srcId="{9C314F47-AC43-4BCC-B001-811BA62508C4}" destId="{B24AF19A-B291-4C6A-9245-2113A3A707C2}" srcOrd="0" destOrd="0" presId="urn:microsoft.com/office/officeart/2018/2/layout/IconCircleList"/>
    <dgm:cxn modelId="{DB6118AD-2E40-4D68-8649-84DB5252207B}" type="presParOf" srcId="{9C314F47-AC43-4BCC-B001-811BA62508C4}" destId="{10826979-D3FA-418A-BE44-75D86E481677}" srcOrd="1" destOrd="0" presId="urn:microsoft.com/office/officeart/2018/2/layout/IconCircleList"/>
    <dgm:cxn modelId="{6E50EBD4-08E8-48E5-BB51-80644102EDE4}" type="presParOf" srcId="{9C314F47-AC43-4BCC-B001-811BA62508C4}" destId="{51D92EA6-96F8-4806-9111-9FA9FD5E4DFE}" srcOrd="2" destOrd="0" presId="urn:microsoft.com/office/officeart/2018/2/layout/IconCircleList"/>
    <dgm:cxn modelId="{0D0F4A2E-70EF-4F0A-8A77-FF10E82C4835}" type="presParOf" srcId="{9C314F47-AC43-4BCC-B001-811BA62508C4}" destId="{A0574B10-F93B-4E65-A349-8F2FC20281F4}" srcOrd="3" destOrd="0" presId="urn:microsoft.com/office/officeart/2018/2/layout/IconCircleList"/>
    <dgm:cxn modelId="{A42C8639-9359-4123-8F2B-9392095FA176}" type="presParOf" srcId="{C1325200-62E8-4FF0-96C9-07ADE67A413D}" destId="{3313357C-19FD-413C-8F98-6BCE24BCB1B2}" srcOrd="9" destOrd="0" presId="urn:microsoft.com/office/officeart/2018/2/layout/IconCircleList"/>
    <dgm:cxn modelId="{651DB734-926C-4D5E-A2F5-99E2A04CE1A4}" type="presParOf" srcId="{C1325200-62E8-4FF0-96C9-07ADE67A413D}" destId="{D1AAD5E2-E4F4-42DE-8838-10373EB6EA43}" srcOrd="10" destOrd="0" presId="urn:microsoft.com/office/officeart/2018/2/layout/IconCircleList"/>
    <dgm:cxn modelId="{0F017EAC-EDF0-4BA3-A227-6E3379007780}" type="presParOf" srcId="{D1AAD5E2-E4F4-42DE-8838-10373EB6EA43}" destId="{AAD4DED4-91A3-4047-8890-68340629D334}" srcOrd="0" destOrd="0" presId="urn:microsoft.com/office/officeart/2018/2/layout/IconCircleList"/>
    <dgm:cxn modelId="{B3FC8284-8B6B-4766-ADE6-477C34E3A9DB}" type="presParOf" srcId="{D1AAD5E2-E4F4-42DE-8838-10373EB6EA43}" destId="{186AA306-CC4F-4C1D-8957-BC2585E4A6BD}" srcOrd="1" destOrd="0" presId="urn:microsoft.com/office/officeart/2018/2/layout/IconCircleList"/>
    <dgm:cxn modelId="{86B67040-83F1-4FE5-B706-FA6C1441BEC7}" type="presParOf" srcId="{D1AAD5E2-E4F4-42DE-8838-10373EB6EA43}" destId="{E1F0910F-5F4F-444D-B29B-DCC89A195D0C}" srcOrd="2" destOrd="0" presId="urn:microsoft.com/office/officeart/2018/2/layout/IconCircleList"/>
    <dgm:cxn modelId="{AD328B4D-5464-4CF7-B87A-6F8DDA905424}" type="presParOf" srcId="{D1AAD5E2-E4F4-42DE-8838-10373EB6EA43}" destId="{86ACCB11-4BF3-4E72-843F-0BFC8D64140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58124-D6F5-4685-BE96-AA4C913252E5}">
      <dsp:nvSpPr>
        <dsp:cNvPr id="0" name=""/>
        <dsp:cNvSpPr/>
      </dsp:nvSpPr>
      <dsp:spPr>
        <a:xfrm>
          <a:off x="397837" y="491708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BC33E-CFB0-44BD-BDB6-1919DE3A29EB}">
      <dsp:nvSpPr>
        <dsp:cNvPr id="0" name=""/>
        <dsp:cNvSpPr/>
      </dsp:nvSpPr>
      <dsp:spPr>
        <a:xfrm>
          <a:off x="631837" y="725708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66EB3-31B7-4800-BA2C-AB204E4AE305}">
      <dsp:nvSpPr>
        <dsp:cNvPr id="0" name=""/>
        <dsp:cNvSpPr/>
      </dsp:nvSpPr>
      <dsp:spPr>
        <a:xfrm>
          <a:off x="46837" y="193170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Awareness and Perception Research</a:t>
          </a:r>
        </a:p>
      </dsp:txBody>
      <dsp:txXfrm>
        <a:off x="46837" y="1931708"/>
        <a:ext cx="1800000" cy="720000"/>
      </dsp:txXfrm>
    </dsp:sp>
    <dsp:sp modelId="{0429FB5C-D713-49BD-8BD8-D4972D8FF73B}">
      <dsp:nvSpPr>
        <dsp:cNvPr id="0" name=""/>
        <dsp:cNvSpPr/>
      </dsp:nvSpPr>
      <dsp:spPr>
        <a:xfrm>
          <a:off x="2512837" y="491708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AEDB3-D045-4583-9419-747F45134845}">
      <dsp:nvSpPr>
        <dsp:cNvPr id="0" name=""/>
        <dsp:cNvSpPr/>
      </dsp:nvSpPr>
      <dsp:spPr>
        <a:xfrm>
          <a:off x="2746837" y="72570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4D31E-9238-4FC8-8C76-1A1F5FB2587B}">
      <dsp:nvSpPr>
        <dsp:cNvPr id="0" name=""/>
        <dsp:cNvSpPr/>
      </dsp:nvSpPr>
      <dsp:spPr>
        <a:xfrm>
          <a:off x="2161837" y="193170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Individual Stakeholder Interviews</a:t>
          </a:r>
        </a:p>
      </dsp:txBody>
      <dsp:txXfrm>
        <a:off x="2161837" y="1931708"/>
        <a:ext cx="1800000" cy="720000"/>
      </dsp:txXfrm>
    </dsp:sp>
    <dsp:sp modelId="{0AFF762E-C710-4A54-9706-D7604B35F0DB}">
      <dsp:nvSpPr>
        <dsp:cNvPr id="0" name=""/>
        <dsp:cNvSpPr/>
      </dsp:nvSpPr>
      <dsp:spPr>
        <a:xfrm>
          <a:off x="4627837" y="491708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1AD2E-002C-4EA8-89D9-BA7C806038BF}">
      <dsp:nvSpPr>
        <dsp:cNvPr id="0" name=""/>
        <dsp:cNvSpPr/>
      </dsp:nvSpPr>
      <dsp:spPr>
        <a:xfrm>
          <a:off x="4861837" y="72570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5F462-74D8-4AE6-AC1B-5FE43AB0BB83}">
      <dsp:nvSpPr>
        <dsp:cNvPr id="0" name=""/>
        <dsp:cNvSpPr/>
      </dsp:nvSpPr>
      <dsp:spPr>
        <a:xfrm>
          <a:off x="4276837" y="193170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Community Stakeholder Interviews</a:t>
          </a:r>
        </a:p>
      </dsp:txBody>
      <dsp:txXfrm>
        <a:off x="4276837" y="1931708"/>
        <a:ext cx="1800000" cy="720000"/>
      </dsp:txXfrm>
    </dsp:sp>
    <dsp:sp modelId="{E16C505A-B82C-4827-836E-5618F448405E}">
      <dsp:nvSpPr>
        <dsp:cNvPr id="0" name=""/>
        <dsp:cNvSpPr/>
      </dsp:nvSpPr>
      <dsp:spPr>
        <a:xfrm>
          <a:off x="6742837" y="491708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E4256-B44E-4F4A-9B79-27E2420E0921}">
      <dsp:nvSpPr>
        <dsp:cNvPr id="0" name=""/>
        <dsp:cNvSpPr/>
      </dsp:nvSpPr>
      <dsp:spPr>
        <a:xfrm>
          <a:off x="6976837" y="72570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F6642-43AA-49E1-A185-846689E74395}">
      <dsp:nvSpPr>
        <dsp:cNvPr id="0" name=""/>
        <dsp:cNvSpPr/>
      </dsp:nvSpPr>
      <dsp:spPr>
        <a:xfrm>
          <a:off x="6391837" y="193170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Product Evaluation</a:t>
          </a:r>
        </a:p>
      </dsp:txBody>
      <dsp:txXfrm>
        <a:off x="6391837" y="1931708"/>
        <a:ext cx="1800000" cy="720000"/>
      </dsp:txXfrm>
    </dsp:sp>
    <dsp:sp modelId="{0F1385B0-2E51-448C-8ADF-F3D46F9D3A3D}">
      <dsp:nvSpPr>
        <dsp:cNvPr id="0" name=""/>
        <dsp:cNvSpPr/>
      </dsp:nvSpPr>
      <dsp:spPr>
        <a:xfrm>
          <a:off x="8857837" y="491708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89FCE-E6D0-44A9-A1F4-53FB0B791C05}">
      <dsp:nvSpPr>
        <dsp:cNvPr id="0" name=""/>
        <dsp:cNvSpPr/>
      </dsp:nvSpPr>
      <dsp:spPr>
        <a:xfrm>
          <a:off x="9091837" y="72570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526E-2786-4723-853B-084FA7EA3937}">
      <dsp:nvSpPr>
        <dsp:cNvPr id="0" name=""/>
        <dsp:cNvSpPr/>
      </dsp:nvSpPr>
      <dsp:spPr>
        <a:xfrm>
          <a:off x="8506837" y="193170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Situational Analysis</a:t>
          </a:r>
        </a:p>
      </dsp:txBody>
      <dsp:txXfrm>
        <a:off x="8506837" y="1931708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7EC81-40EC-45D1-8C22-9685419CF86F}">
      <dsp:nvSpPr>
        <dsp:cNvPr id="0" name=""/>
        <dsp:cNvSpPr/>
      </dsp:nvSpPr>
      <dsp:spPr>
        <a:xfrm>
          <a:off x="0" y="354895"/>
          <a:ext cx="5459565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54076" rIns="423723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Not at all Familiar: 26 percent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Some degree of Familiarity: 74 percent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(baseline)</a:t>
          </a:r>
        </a:p>
      </dsp:txBody>
      <dsp:txXfrm>
        <a:off x="0" y="354895"/>
        <a:ext cx="5459565" cy="1231650"/>
      </dsp:txXfrm>
    </dsp:sp>
    <dsp:sp modelId="{B686E8B0-E391-4ACA-945F-53C97CB9459A}">
      <dsp:nvSpPr>
        <dsp:cNvPr id="0" name=""/>
        <dsp:cNvSpPr/>
      </dsp:nvSpPr>
      <dsp:spPr>
        <a:xfrm>
          <a:off x="272978" y="103975"/>
          <a:ext cx="3821695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Sebring</a:t>
          </a:r>
        </a:p>
      </dsp:txBody>
      <dsp:txXfrm>
        <a:off x="297476" y="128473"/>
        <a:ext cx="3772699" cy="452844"/>
      </dsp:txXfrm>
    </dsp:sp>
    <dsp:sp modelId="{183E8298-68E6-4CA5-B004-0E6C0B7E1D84}">
      <dsp:nvSpPr>
        <dsp:cNvPr id="0" name=""/>
        <dsp:cNvSpPr/>
      </dsp:nvSpPr>
      <dsp:spPr>
        <a:xfrm>
          <a:off x="0" y="1929265"/>
          <a:ext cx="5459565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355029"/>
              <a:satOff val="-2934"/>
              <a:lumOff val="-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54076" rIns="423723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Not at all Familiar: 38 percent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Some degree of Familiarity: 62 percent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(-12 percentage points from the baseline)</a:t>
          </a:r>
        </a:p>
      </dsp:txBody>
      <dsp:txXfrm>
        <a:off x="0" y="1929265"/>
        <a:ext cx="5459565" cy="1231650"/>
      </dsp:txXfrm>
    </dsp:sp>
    <dsp:sp modelId="{8C32ED68-47C8-412E-BFB6-DFE3727D2A8E}">
      <dsp:nvSpPr>
        <dsp:cNvPr id="0" name=""/>
        <dsp:cNvSpPr/>
      </dsp:nvSpPr>
      <dsp:spPr>
        <a:xfrm>
          <a:off x="272978" y="1678345"/>
          <a:ext cx="3821695" cy="501840"/>
        </a:xfrm>
        <a:prstGeom prst="roundRect">
          <a:avLst/>
        </a:prstGeom>
        <a:solidFill>
          <a:schemeClr val="accent2">
            <a:hueOff val="-355029"/>
            <a:satOff val="-2934"/>
            <a:lumOff val="-627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Lake Placid</a:t>
          </a:r>
        </a:p>
      </dsp:txBody>
      <dsp:txXfrm>
        <a:off x="297476" y="1702843"/>
        <a:ext cx="3772699" cy="452844"/>
      </dsp:txXfrm>
    </dsp:sp>
    <dsp:sp modelId="{48291378-5B28-4502-AFA8-19D02938B78D}">
      <dsp:nvSpPr>
        <dsp:cNvPr id="0" name=""/>
        <dsp:cNvSpPr/>
      </dsp:nvSpPr>
      <dsp:spPr>
        <a:xfrm>
          <a:off x="0" y="3503635"/>
          <a:ext cx="5459565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710059"/>
              <a:satOff val="-5868"/>
              <a:lumOff val="-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54076" rIns="423723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Not at all Familiar: 43 percent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Some degree of Familiarity: 57 percent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(-17 percentage points from the baseline)</a:t>
          </a:r>
        </a:p>
      </dsp:txBody>
      <dsp:txXfrm>
        <a:off x="0" y="3503635"/>
        <a:ext cx="5459565" cy="1231650"/>
      </dsp:txXfrm>
    </dsp:sp>
    <dsp:sp modelId="{523720E4-0EDC-47BB-87FD-81473DCCB204}">
      <dsp:nvSpPr>
        <dsp:cNvPr id="0" name=""/>
        <dsp:cNvSpPr/>
      </dsp:nvSpPr>
      <dsp:spPr>
        <a:xfrm>
          <a:off x="272978" y="3252715"/>
          <a:ext cx="3821695" cy="501840"/>
        </a:xfrm>
        <a:prstGeom prst="roundRect">
          <a:avLst/>
        </a:prstGeom>
        <a:solidFill>
          <a:schemeClr val="accent2">
            <a:hueOff val="-710059"/>
            <a:satOff val="-5868"/>
            <a:lumOff val="-1254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Avon Park</a:t>
          </a:r>
        </a:p>
      </dsp:txBody>
      <dsp:txXfrm>
        <a:off x="297476" y="3277213"/>
        <a:ext cx="3772699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47666-8328-4E9D-BFDD-F8B86AF7C503}">
      <dsp:nvSpPr>
        <dsp:cNvPr id="0" name=""/>
        <dsp:cNvSpPr/>
      </dsp:nvSpPr>
      <dsp:spPr>
        <a:xfrm>
          <a:off x="764587" y="19207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59D9F-522E-45EE-9E8A-266DD7B5C9FC}">
      <dsp:nvSpPr>
        <dsp:cNvPr id="0" name=""/>
        <dsp:cNvSpPr/>
      </dsp:nvSpPr>
      <dsp:spPr>
        <a:xfrm>
          <a:off x="1152149" y="406770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900F3-3F68-44BE-BBEF-6528CD2D83B0}">
      <dsp:nvSpPr>
        <dsp:cNvPr id="0" name=""/>
        <dsp:cNvSpPr/>
      </dsp:nvSpPr>
      <dsp:spPr>
        <a:xfrm>
          <a:off x="183243" y="240420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Individual interviews with community stakeholders</a:t>
          </a:r>
        </a:p>
      </dsp:txBody>
      <dsp:txXfrm>
        <a:off x="183243" y="2404208"/>
        <a:ext cx="2981250" cy="720000"/>
      </dsp:txXfrm>
    </dsp:sp>
    <dsp:sp modelId="{6375D6C8-0D9A-4886-ADD7-355EE7761884}">
      <dsp:nvSpPr>
        <dsp:cNvPr id="0" name=""/>
        <dsp:cNvSpPr/>
      </dsp:nvSpPr>
      <dsp:spPr>
        <a:xfrm>
          <a:off x="4267556" y="19207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6B668-63CF-42B5-B47B-DBC1B1B0E659}">
      <dsp:nvSpPr>
        <dsp:cNvPr id="0" name=""/>
        <dsp:cNvSpPr/>
      </dsp:nvSpPr>
      <dsp:spPr>
        <a:xfrm>
          <a:off x="4655118" y="406770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D2127-C0B5-41CE-AF6E-9D930BD3D5CE}">
      <dsp:nvSpPr>
        <dsp:cNvPr id="0" name=""/>
        <dsp:cNvSpPr/>
      </dsp:nvSpPr>
      <dsp:spPr>
        <a:xfrm>
          <a:off x="3686212" y="240420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Group interviews with community stakeholders</a:t>
          </a:r>
        </a:p>
      </dsp:txBody>
      <dsp:txXfrm>
        <a:off x="3686212" y="2404208"/>
        <a:ext cx="2981250" cy="720000"/>
      </dsp:txXfrm>
    </dsp:sp>
    <dsp:sp modelId="{CD0AD426-5529-4FDE-ADAB-DEDF19173673}">
      <dsp:nvSpPr>
        <dsp:cNvPr id="0" name=""/>
        <dsp:cNvSpPr/>
      </dsp:nvSpPr>
      <dsp:spPr>
        <a:xfrm>
          <a:off x="7770525" y="19207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21789-A954-4184-9AA0-7AC8ED05E1C2}">
      <dsp:nvSpPr>
        <dsp:cNvPr id="0" name=""/>
        <dsp:cNvSpPr/>
      </dsp:nvSpPr>
      <dsp:spPr>
        <a:xfrm>
          <a:off x="8158087" y="406770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71562-A0DE-48FB-A3EF-9C229ADEA686}">
      <dsp:nvSpPr>
        <dsp:cNvPr id="0" name=""/>
        <dsp:cNvSpPr/>
      </dsp:nvSpPr>
      <dsp:spPr>
        <a:xfrm>
          <a:off x="7189181" y="240420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Survey instrument distributed to stakeholders</a:t>
          </a:r>
        </a:p>
      </dsp:txBody>
      <dsp:txXfrm>
        <a:off x="7189181" y="2404208"/>
        <a:ext cx="298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F0A52-474B-4380-9B9E-B945816CFDD5}">
      <dsp:nvSpPr>
        <dsp:cNvPr id="0" name=""/>
        <dsp:cNvSpPr/>
      </dsp:nvSpPr>
      <dsp:spPr>
        <a:xfrm>
          <a:off x="902689" y="384787"/>
          <a:ext cx="1261054" cy="12610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7080F-81B9-48C2-A7EC-A7266CDB2EF9}">
      <dsp:nvSpPr>
        <dsp:cNvPr id="0" name=""/>
        <dsp:cNvSpPr/>
      </dsp:nvSpPr>
      <dsp:spPr>
        <a:xfrm>
          <a:off x="117143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9212F-5226-4592-A170-1A7527A7688F}">
      <dsp:nvSpPr>
        <dsp:cNvPr id="0" name=""/>
        <dsp:cNvSpPr/>
      </dsp:nvSpPr>
      <dsp:spPr>
        <a:xfrm>
          <a:off x="499565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Incomplete profiles, 47 percent</a:t>
          </a:r>
        </a:p>
      </dsp:txBody>
      <dsp:txXfrm>
        <a:off x="499565" y="2038628"/>
        <a:ext cx="2067302" cy="720000"/>
      </dsp:txXfrm>
    </dsp:sp>
    <dsp:sp modelId="{975BF1A5-F009-4892-B44B-EC01D897B173}">
      <dsp:nvSpPr>
        <dsp:cNvPr id="0" name=""/>
        <dsp:cNvSpPr/>
      </dsp:nvSpPr>
      <dsp:spPr>
        <a:xfrm>
          <a:off x="3331770" y="384787"/>
          <a:ext cx="1261054" cy="12610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6F45A-55FE-4B7A-BB5C-F76FD6A66DF1}">
      <dsp:nvSpPr>
        <dsp:cNvPr id="0" name=""/>
        <dsp:cNvSpPr/>
      </dsp:nvSpPr>
      <dsp:spPr>
        <a:xfrm>
          <a:off x="360051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FFC93-212F-4F5A-96A1-10FFA165946B}">
      <dsp:nvSpPr>
        <dsp:cNvPr id="0" name=""/>
        <dsp:cNvSpPr/>
      </dsp:nvSpPr>
      <dsp:spPr>
        <a:xfrm>
          <a:off x="2928646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Unverified contact information, 64 percent</a:t>
          </a:r>
        </a:p>
      </dsp:txBody>
      <dsp:txXfrm>
        <a:off x="2928646" y="2038628"/>
        <a:ext cx="2067302" cy="720000"/>
      </dsp:txXfrm>
    </dsp:sp>
    <dsp:sp modelId="{77147F4D-1B13-46FD-BEC9-C247E9D38D0F}">
      <dsp:nvSpPr>
        <dsp:cNvPr id="0" name=""/>
        <dsp:cNvSpPr/>
      </dsp:nvSpPr>
      <dsp:spPr>
        <a:xfrm>
          <a:off x="5760850" y="384787"/>
          <a:ext cx="1261054" cy="12610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3B251-194F-41B8-9E71-23FE33300652}">
      <dsp:nvSpPr>
        <dsp:cNvPr id="0" name=""/>
        <dsp:cNvSpPr/>
      </dsp:nvSpPr>
      <dsp:spPr>
        <a:xfrm>
          <a:off x="602959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26D13-7BA0-4CD0-95D9-F4515DF29C3F}">
      <dsp:nvSpPr>
        <dsp:cNvPr id="0" name=""/>
        <dsp:cNvSpPr/>
      </dsp:nvSpPr>
      <dsp:spPr>
        <a:xfrm>
          <a:off x="5357726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Missing hours, 64 percent</a:t>
          </a:r>
        </a:p>
      </dsp:txBody>
      <dsp:txXfrm>
        <a:off x="5357726" y="2038628"/>
        <a:ext cx="2067302" cy="720000"/>
      </dsp:txXfrm>
    </dsp:sp>
    <dsp:sp modelId="{4AE1EA49-768A-41DD-9435-068E21C4BD31}">
      <dsp:nvSpPr>
        <dsp:cNvPr id="0" name=""/>
        <dsp:cNvSpPr/>
      </dsp:nvSpPr>
      <dsp:spPr>
        <a:xfrm>
          <a:off x="8189930" y="384787"/>
          <a:ext cx="1261054" cy="12610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056EC-452B-456E-8704-D2EB2B6972DD}">
      <dsp:nvSpPr>
        <dsp:cNvPr id="0" name=""/>
        <dsp:cNvSpPr/>
      </dsp:nvSpPr>
      <dsp:spPr>
        <a:xfrm>
          <a:off x="845867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45AF4-0D98-45D6-B189-731D7092ACC1}">
      <dsp:nvSpPr>
        <dsp:cNvPr id="0" name=""/>
        <dsp:cNvSpPr/>
      </dsp:nvSpPr>
      <dsp:spPr>
        <a:xfrm>
          <a:off x="7786806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Needs better photos, 90 percent</a:t>
          </a:r>
        </a:p>
      </dsp:txBody>
      <dsp:txXfrm>
        <a:off x="7786806" y="2038628"/>
        <a:ext cx="2067302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F0A52-474B-4380-9B9E-B945816CFDD5}">
      <dsp:nvSpPr>
        <dsp:cNvPr id="0" name=""/>
        <dsp:cNvSpPr/>
      </dsp:nvSpPr>
      <dsp:spPr>
        <a:xfrm>
          <a:off x="902689" y="384787"/>
          <a:ext cx="1261054" cy="12610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7080F-81B9-48C2-A7EC-A7266CDB2EF9}">
      <dsp:nvSpPr>
        <dsp:cNvPr id="0" name=""/>
        <dsp:cNvSpPr/>
      </dsp:nvSpPr>
      <dsp:spPr>
        <a:xfrm>
          <a:off x="117143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9212F-5226-4592-A170-1A7527A7688F}">
      <dsp:nvSpPr>
        <dsp:cNvPr id="0" name=""/>
        <dsp:cNvSpPr/>
      </dsp:nvSpPr>
      <dsp:spPr>
        <a:xfrm>
          <a:off x="499565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Gaps in business practices</a:t>
          </a:r>
        </a:p>
      </dsp:txBody>
      <dsp:txXfrm>
        <a:off x="499565" y="2038628"/>
        <a:ext cx="2067302" cy="720000"/>
      </dsp:txXfrm>
    </dsp:sp>
    <dsp:sp modelId="{975BF1A5-F009-4892-B44B-EC01D897B173}">
      <dsp:nvSpPr>
        <dsp:cNvPr id="0" name=""/>
        <dsp:cNvSpPr/>
      </dsp:nvSpPr>
      <dsp:spPr>
        <a:xfrm>
          <a:off x="3331770" y="384787"/>
          <a:ext cx="1261054" cy="12610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6F45A-55FE-4B7A-BB5C-F76FD6A66DF1}">
      <dsp:nvSpPr>
        <dsp:cNvPr id="0" name=""/>
        <dsp:cNvSpPr/>
      </dsp:nvSpPr>
      <dsp:spPr>
        <a:xfrm>
          <a:off x="360051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FFC93-212F-4F5A-96A1-10FFA165946B}">
      <dsp:nvSpPr>
        <dsp:cNvPr id="0" name=""/>
        <dsp:cNvSpPr/>
      </dsp:nvSpPr>
      <dsp:spPr>
        <a:xfrm>
          <a:off x="2928646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No credit cards / debit cards accepted</a:t>
          </a:r>
        </a:p>
      </dsp:txBody>
      <dsp:txXfrm>
        <a:off x="2928646" y="2038628"/>
        <a:ext cx="2067302" cy="720000"/>
      </dsp:txXfrm>
    </dsp:sp>
    <dsp:sp modelId="{77147F4D-1B13-46FD-BEC9-C247E9D38D0F}">
      <dsp:nvSpPr>
        <dsp:cNvPr id="0" name=""/>
        <dsp:cNvSpPr/>
      </dsp:nvSpPr>
      <dsp:spPr>
        <a:xfrm>
          <a:off x="5760850" y="384787"/>
          <a:ext cx="1261054" cy="12610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3B251-194F-41B8-9E71-23FE33300652}">
      <dsp:nvSpPr>
        <dsp:cNvPr id="0" name=""/>
        <dsp:cNvSpPr/>
      </dsp:nvSpPr>
      <dsp:spPr>
        <a:xfrm>
          <a:off x="602959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26D13-7BA0-4CD0-95D9-F4515DF29C3F}">
      <dsp:nvSpPr>
        <dsp:cNvPr id="0" name=""/>
        <dsp:cNvSpPr/>
      </dsp:nvSpPr>
      <dsp:spPr>
        <a:xfrm>
          <a:off x="5357726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Amenities are difficult to access (boat rentals)</a:t>
          </a:r>
        </a:p>
      </dsp:txBody>
      <dsp:txXfrm>
        <a:off x="5357726" y="2038628"/>
        <a:ext cx="2067302" cy="720000"/>
      </dsp:txXfrm>
    </dsp:sp>
    <dsp:sp modelId="{4AE1EA49-768A-41DD-9435-068E21C4BD31}">
      <dsp:nvSpPr>
        <dsp:cNvPr id="0" name=""/>
        <dsp:cNvSpPr/>
      </dsp:nvSpPr>
      <dsp:spPr>
        <a:xfrm>
          <a:off x="8189930" y="384787"/>
          <a:ext cx="1261054" cy="12610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056EC-452B-456E-8704-D2EB2B6972DD}">
      <dsp:nvSpPr>
        <dsp:cNvPr id="0" name=""/>
        <dsp:cNvSpPr/>
      </dsp:nvSpPr>
      <dsp:spPr>
        <a:xfrm>
          <a:off x="8458679" y="653536"/>
          <a:ext cx="723555" cy="7235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45AF4-0D98-45D6-B189-731D7092ACC1}">
      <dsp:nvSpPr>
        <dsp:cNvPr id="0" name=""/>
        <dsp:cNvSpPr/>
      </dsp:nvSpPr>
      <dsp:spPr>
        <a:xfrm>
          <a:off x="7786806" y="2038628"/>
          <a:ext cx="206730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/>
            <a:t>Night-time activities are limited</a:t>
          </a:r>
        </a:p>
      </dsp:txBody>
      <dsp:txXfrm>
        <a:off x="7786806" y="2038628"/>
        <a:ext cx="206730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70319-FEC8-497D-9EC1-8046980F0B71}">
      <dsp:nvSpPr>
        <dsp:cNvPr id="0" name=""/>
        <dsp:cNvSpPr/>
      </dsp:nvSpPr>
      <dsp:spPr>
        <a:xfrm>
          <a:off x="8541" y="570895"/>
          <a:ext cx="799515" cy="7995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61830-C21B-4A35-8C93-F5BAD9E9F9A5}">
      <dsp:nvSpPr>
        <dsp:cNvPr id="0" name=""/>
        <dsp:cNvSpPr/>
      </dsp:nvSpPr>
      <dsp:spPr>
        <a:xfrm>
          <a:off x="8541" y="1456480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Absorption</a:t>
          </a:r>
        </a:p>
      </dsp:txBody>
      <dsp:txXfrm>
        <a:off x="8541" y="1456480"/>
        <a:ext cx="2284329" cy="342649"/>
      </dsp:txXfrm>
    </dsp:sp>
    <dsp:sp modelId="{09BDE197-8ACE-4D46-B3CB-4079DBD2E53A}">
      <dsp:nvSpPr>
        <dsp:cNvPr id="0" name=""/>
        <dsp:cNvSpPr/>
      </dsp:nvSpPr>
      <dsp:spPr>
        <a:xfrm>
          <a:off x="8541" y="1839162"/>
          <a:ext cx="2284329" cy="733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Educational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Missing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Hidden facts</a:t>
          </a:r>
        </a:p>
      </dsp:txBody>
      <dsp:txXfrm>
        <a:off x="8541" y="1839162"/>
        <a:ext cx="2284329" cy="733358"/>
      </dsp:txXfrm>
    </dsp:sp>
    <dsp:sp modelId="{748EAD45-25FD-45E0-90A1-EE6313B29BED}">
      <dsp:nvSpPr>
        <dsp:cNvPr id="0" name=""/>
        <dsp:cNvSpPr/>
      </dsp:nvSpPr>
      <dsp:spPr>
        <a:xfrm>
          <a:off x="2692629" y="570895"/>
          <a:ext cx="799515" cy="7995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3C166-831D-4784-A3BC-32534D849EB3}">
      <dsp:nvSpPr>
        <dsp:cNvPr id="0" name=""/>
        <dsp:cNvSpPr/>
      </dsp:nvSpPr>
      <dsp:spPr>
        <a:xfrm>
          <a:off x="2692629" y="1456480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Active Participation</a:t>
          </a:r>
        </a:p>
      </dsp:txBody>
      <dsp:txXfrm>
        <a:off x="2692629" y="1456480"/>
        <a:ext cx="2284329" cy="342649"/>
      </dsp:txXfrm>
    </dsp:sp>
    <dsp:sp modelId="{620E1A30-37F2-40AE-B07B-F688BA9BBD6D}">
      <dsp:nvSpPr>
        <dsp:cNvPr id="0" name=""/>
        <dsp:cNvSpPr/>
      </dsp:nvSpPr>
      <dsp:spPr>
        <a:xfrm>
          <a:off x="2692629" y="1839162"/>
          <a:ext cx="2284329" cy="733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Escapist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Inconsistent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Seasonal</a:t>
          </a:r>
        </a:p>
      </dsp:txBody>
      <dsp:txXfrm>
        <a:off x="2692629" y="1839162"/>
        <a:ext cx="2284329" cy="733358"/>
      </dsp:txXfrm>
    </dsp:sp>
    <dsp:sp modelId="{CF662BB7-5D2C-4699-8227-E2E3CF8D8B1A}">
      <dsp:nvSpPr>
        <dsp:cNvPr id="0" name=""/>
        <dsp:cNvSpPr/>
      </dsp:nvSpPr>
      <dsp:spPr>
        <a:xfrm>
          <a:off x="5376716" y="570895"/>
          <a:ext cx="799515" cy="7995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FBAA8-008A-42E5-A083-78A725F4818A}">
      <dsp:nvSpPr>
        <dsp:cNvPr id="0" name=""/>
        <dsp:cNvSpPr/>
      </dsp:nvSpPr>
      <dsp:spPr>
        <a:xfrm>
          <a:off x="5376716" y="1456480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Immersion</a:t>
          </a:r>
        </a:p>
      </dsp:txBody>
      <dsp:txXfrm>
        <a:off x="5376716" y="1456480"/>
        <a:ext cx="2284329" cy="342649"/>
      </dsp:txXfrm>
    </dsp:sp>
    <dsp:sp modelId="{C1646C06-9A34-4AC8-85E7-622EA1A253A0}">
      <dsp:nvSpPr>
        <dsp:cNvPr id="0" name=""/>
        <dsp:cNvSpPr/>
      </dsp:nvSpPr>
      <dsp:spPr>
        <a:xfrm>
          <a:off x="5376716" y="1839162"/>
          <a:ext cx="2284329" cy="733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Esthetic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Inconsistent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Lack of continuity</a:t>
          </a:r>
        </a:p>
      </dsp:txBody>
      <dsp:txXfrm>
        <a:off x="5376716" y="1839162"/>
        <a:ext cx="2284329" cy="733358"/>
      </dsp:txXfrm>
    </dsp:sp>
    <dsp:sp modelId="{B1F783EA-8ECA-4E3F-A08E-13BB3457D20A}">
      <dsp:nvSpPr>
        <dsp:cNvPr id="0" name=""/>
        <dsp:cNvSpPr/>
      </dsp:nvSpPr>
      <dsp:spPr>
        <a:xfrm>
          <a:off x="8060803" y="570895"/>
          <a:ext cx="799515" cy="7995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9EC43-98A7-4206-BF92-BCE3CED551AE}">
      <dsp:nvSpPr>
        <dsp:cNvPr id="0" name=""/>
        <dsp:cNvSpPr/>
      </dsp:nvSpPr>
      <dsp:spPr>
        <a:xfrm>
          <a:off x="8060803" y="1456480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Passive Participation</a:t>
          </a:r>
        </a:p>
      </dsp:txBody>
      <dsp:txXfrm>
        <a:off x="8060803" y="1456480"/>
        <a:ext cx="2284329" cy="342649"/>
      </dsp:txXfrm>
    </dsp:sp>
    <dsp:sp modelId="{9912EB34-728E-4B0D-B482-BE39902F0C62}">
      <dsp:nvSpPr>
        <dsp:cNvPr id="0" name=""/>
        <dsp:cNvSpPr/>
      </dsp:nvSpPr>
      <dsp:spPr>
        <a:xfrm>
          <a:off x="8060803" y="1839162"/>
          <a:ext cx="2284329" cy="733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Entertainment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Missing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DIY components</a:t>
          </a:r>
        </a:p>
      </dsp:txBody>
      <dsp:txXfrm>
        <a:off x="8060803" y="1839162"/>
        <a:ext cx="2284329" cy="7333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70319-FEC8-497D-9EC1-8046980F0B71}">
      <dsp:nvSpPr>
        <dsp:cNvPr id="0" name=""/>
        <dsp:cNvSpPr/>
      </dsp:nvSpPr>
      <dsp:spPr>
        <a:xfrm>
          <a:off x="8541" y="448642"/>
          <a:ext cx="799515" cy="7995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61830-C21B-4A35-8C93-F5BAD9E9F9A5}">
      <dsp:nvSpPr>
        <dsp:cNvPr id="0" name=""/>
        <dsp:cNvSpPr/>
      </dsp:nvSpPr>
      <dsp:spPr>
        <a:xfrm>
          <a:off x="8541" y="1344741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Educational components</a:t>
          </a:r>
        </a:p>
      </dsp:txBody>
      <dsp:txXfrm>
        <a:off x="8541" y="1344741"/>
        <a:ext cx="2284329" cy="342649"/>
      </dsp:txXfrm>
    </dsp:sp>
    <dsp:sp modelId="{09BDE197-8ACE-4D46-B3CB-4079DBD2E53A}">
      <dsp:nvSpPr>
        <dsp:cNvPr id="0" name=""/>
        <dsp:cNvSpPr/>
      </dsp:nvSpPr>
      <dsp:spPr>
        <a:xfrm>
          <a:off x="8541" y="1732313"/>
          <a:ext cx="2284329" cy="962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Information about assets and experiences are often missing, or hidden.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educational information is known, it is not widely distributed.</a:t>
          </a:r>
        </a:p>
      </dsp:txBody>
      <dsp:txXfrm>
        <a:off x="8541" y="1732313"/>
        <a:ext cx="2284329" cy="962459"/>
      </dsp:txXfrm>
    </dsp:sp>
    <dsp:sp modelId="{748EAD45-25FD-45E0-90A1-EE6313B29BED}">
      <dsp:nvSpPr>
        <dsp:cNvPr id="0" name=""/>
        <dsp:cNvSpPr/>
      </dsp:nvSpPr>
      <dsp:spPr>
        <a:xfrm>
          <a:off x="2692629" y="448642"/>
          <a:ext cx="799515" cy="7995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3C166-831D-4784-A3BC-32534D849EB3}">
      <dsp:nvSpPr>
        <dsp:cNvPr id="0" name=""/>
        <dsp:cNvSpPr/>
      </dsp:nvSpPr>
      <dsp:spPr>
        <a:xfrm>
          <a:off x="2692629" y="1344741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Escapist components</a:t>
          </a:r>
        </a:p>
      </dsp:txBody>
      <dsp:txXfrm>
        <a:off x="2692629" y="1344741"/>
        <a:ext cx="2284329" cy="342649"/>
      </dsp:txXfrm>
    </dsp:sp>
    <dsp:sp modelId="{620E1A30-37F2-40AE-B07B-F688BA9BBD6D}">
      <dsp:nvSpPr>
        <dsp:cNvPr id="0" name=""/>
        <dsp:cNvSpPr/>
      </dsp:nvSpPr>
      <dsp:spPr>
        <a:xfrm>
          <a:off x="2692629" y="1732313"/>
          <a:ext cx="2284329" cy="962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Escapist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Inconsistent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Seasonal</a:t>
          </a:r>
        </a:p>
      </dsp:txBody>
      <dsp:txXfrm>
        <a:off x="2692629" y="1732313"/>
        <a:ext cx="2284329" cy="962459"/>
      </dsp:txXfrm>
    </dsp:sp>
    <dsp:sp modelId="{CF662BB7-5D2C-4699-8227-E2E3CF8D8B1A}">
      <dsp:nvSpPr>
        <dsp:cNvPr id="0" name=""/>
        <dsp:cNvSpPr/>
      </dsp:nvSpPr>
      <dsp:spPr>
        <a:xfrm>
          <a:off x="5376716" y="448642"/>
          <a:ext cx="799515" cy="7995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FBAA8-008A-42E5-A083-78A725F4818A}">
      <dsp:nvSpPr>
        <dsp:cNvPr id="0" name=""/>
        <dsp:cNvSpPr/>
      </dsp:nvSpPr>
      <dsp:spPr>
        <a:xfrm>
          <a:off x="5376716" y="1344741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Immersion</a:t>
          </a:r>
        </a:p>
      </dsp:txBody>
      <dsp:txXfrm>
        <a:off x="5376716" y="1344741"/>
        <a:ext cx="2284329" cy="342649"/>
      </dsp:txXfrm>
    </dsp:sp>
    <dsp:sp modelId="{C1646C06-9A34-4AC8-85E7-622EA1A253A0}">
      <dsp:nvSpPr>
        <dsp:cNvPr id="0" name=""/>
        <dsp:cNvSpPr/>
      </dsp:nvSpPr>
      <dsp:spPr>
        <a:xfrm>
          <a:off x="5376716" y="1732313"/>
          <a:ext cx="2284329" cy="962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Esthetic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Inconsistent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Lack of continuity</a:t>
          </a:r>
        </a:p>
      </dsp:txBody>
      <dsp:txXfrm>
        <a:off x="5376716" y="1732313"/>
        <a:ext cx="2284329" cy="962459"/>
      </dsp:txXfrm>
    </dsp:sp>
    <dsp:sp modelId="{B1F783EA-8ECA-4E3F-A08E-13BB3457D20A}">
      <dsp:nvSpPr>
        <dsp:cNvPr id="0" name=""/>
        <dsp:cNvSpPr/>
      </dsp:nvSpPr>
      <dsp:spPr>
        <a:xfrm>
          <a:off x="8060803" y="448642"/>
          <a:ext cx="799515" cy="7995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9EC43-98A7-4206-BF92-BCE3CED551AE}">
      <dsp:nvSpPr>
        <dsp:cNvPr id="0" name=""/>
        <dsp:cNvSpPr/>
      </dsp:nvSpPr>
      <dsp:spPr>
        <a:xfrm>
          <a:off x="8060803" y="1344741"/>
          <a:ext cx="2284329" cy="342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Passive Participation</a:t>
          </a:r>
        </a:p>
      </dsp:txBody>
      <dsp:txXfrm>
        <a:off x="8060803" y="1344741"/>
        <a:ext cx="2284329" cy="342649"/>
      </dsp:txXfrm>
    </dsp:sp>
    <dsp:sp modelId="{9912EB34-728E-4B0D-B482-BE39902F0C62}">
      <dsp:nvSpPr>
        <dsp:cNvPr id="0" name=""/>
        <dsp:cNvSpPr/>
      </dsp:nvSpPr>
      <dsp:spPr>
        <a:xfrm>
          <a:off x="8060803" y="1732313"/>
          <a:ext cx="2284329" cy="962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Entertainment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Missing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DIY components</a:t>
          </a:r>
        </a:p>
      </dsp:txBody>
      <dsp:txXfrm>
        <a:off x="8060803" y="1732313"/>
        <a:ext cx="2284329" cy="9624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A2288-54B6-4694-A0EC-5251097BF902}">
      <dsp:nvSpPr>
        <dsp:cNvPr id="0" name=""/>
        <dsp:cNvSpPr/>
      </dsp:nvSpPr>
      <dsp:spPr>
        <a:xfrm>
          <a:off x="764587" y="19207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44709-8DD8-4BA5-845C-70F96AAF94F7}">
      <dsp:nvSpPr>
        <dsp:cNvPr id="0" name=""/>
        <dsp:cNvSpPr/>
      </dsp:nvSpPr>
      <dsp:spPr>
        <a:xfrm>
          <a:off x="1152149" y="406770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403FB-F3E2-4C51-90A6-CDDCDBD2407F}">
      <dsp:nvSpPr>
        <dsp:cNvPr id="0" name=""/>
        <dsp:cNvSpPr/>
      </dsp:nvSpPr>
      <dsp:spPr>
        <a:xfrm>
          <a:off x="183243" y="240420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Failure of Vision(Strategy)</a:t>
          </a:r>
        </a:p>
      </dsp:txBody>
      <dsp:txXfrm>
        <a:off x="183243" y="2404208"/>
        <a:ext cx="2981250" cy="720000"/>
      </dsp:txXfrm>
    </dsp:sp>
    <dsp:sp modelId="{EB333E29-1D91-473A-97F6-935E68ED3DC4}">
      <dsp:nvSpPr>
        <dsp:cNvPr id="0" name=""/>
        <dsp:cNvSpPr/>
      </dsp:nvSpPr>
      <dsp:spPr>
        <a:xfrm>
          <a:off x="4267556" y="19207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B0207-00FB-4749-B99C-3836512A8850}">
      <dsp:nvSpPr>
        <dsp:cNvPr id="0" name=""/>
        <dsp:cNvSpPr/>
      </dsp:nvSpPr>
      <dsp:spPr>
        <a:xfrm>
          <a:off x="4655118" y="406770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8C7A4-7590-4106-B90A-88EAD0CC3649}">
      <dsp:nvSpPr>
        <dsp:cNvPr id="0" name=""/>
        <dsp:cNvSpPr/>
      </dsp:nvSpPr>
      <dsp:spPr>
        <a:xfrm>
          <a:off x="3686212" y="240420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Failure of Mission (Marketing/PR Plan)</a:t>
          </a:r>
        </a:p>
      </dsp:txBody>
      <dsp:txXfrm>
        <a:off x="3686212" y="2404208"/>
        <a:ext cx="2981250" cy="720000"/>
      </dsp:txXfrm>
    </dsp:sp>
    <dsp:sp modelId="{C390C50F-86F9-40D7-B055-A74661BF6DED}">
      <dsp:nvSpPr>
        <dsp:cNvPr id="0" name=""/>
        <dsp:cNvSpPr/>
      </dsp:nvSpPr>
      <dsp:spPr>
        <a:xfrm>
          <a:off x="7770525" y="19207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BCE95-97A7-497E-845D-617F34104381}">
      <dsp:nvSpPr>
        <dsp:cNvPr id="0" name=""/>
        <dsp:cNvSpPr/>
      </dsp:nvSpPr>
      <dsp:spPr>
        <a:xfrm>
          <a:off x="8158087" y="406770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B14C2-4F39-4626-BD90-05C2133F7198}">
      <dsp:nvSpPr>
        <dsp:cNvPr id="0" name=""/>
        <dsp:cNvSpPr/>
      </dsp:nvSpPr>
      <dsp:spPr>
        <a:xfrm>
          <a:off x="7189181" y="240420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Failure of Tactics</a:t>
          </a:r>
        </a:p>
      </dsp:txBody>
      <dsp:txXfrm>
        <a:off x="7189181" y="2404208"/>
        <a:ext cx="298125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CB80F-A61F-4468-AF4A-A8363C378620}">
      <dsp:nvSpPr>
        <dsp:cNvPr id="0" name=""/>
        <dsp:cNvSpPr/>
      </dsp:nvSpPr>
      <dsp:spPr>
        <a:xfrm>
          <a:off x="34339" y="412939"/>
          <a:ext cx="891578" cy="8915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38112-2577-4A62-AD85-E8642B745656}">
      <dsp:nvSpPr>
        <dsp:cNvPr id="0" name=""/>
        <dsp:cNvSpPr/>
      </dsp:nvSpPr>
      <dsp:spPr>
        <a:xfrm>
          <a:off x="221570" y="600170"/>
          <a:ext cx="517115" cy="5171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5BC7F-EA1E-41F0-8C96-C97BF256302F}">
      <dsp:nvSpPr>
        <dsp:cNvPr id="0" name=""/>
        <dsp:cNvSpPr/>
      </dsp:nvSpPr>
      <dsp:spPr>
        <a:xfrm>
          <a:off x="1116970" y="412939"/>
          <a:ext cx="2101578" cy="89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Digital First (and Second)</a:t>
          </a:r>
        </a:p>
      </dsp:txBody>
      <dsp:txXfrm>
        <a:off x="1116970" y="412939"/>
        <a:ext cx="2101578" cy="891578"/>
      </dsp:txXfrm>
    </dsp:sp>
    <dsp:sp modelId="{32101AE5-43C5-4E59-A455-80C61E2333F6}">
      <dsp:nvSpPr>
        <dsp:cNvPr id="0" name=""/>
        <dsp:cNvSpPr/>
      </dsp:nvSpPr>
      <dsp:spPr>
        <a:xfrm>
          <a:off x="3584732" y="412939"/>
          <a:ext cx="891578" cy="8915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FD3A8-EAE7-411F-A973-0CEED6BF63F1}">
      <dsp:nvSpPr>
        <dsp:cNvPr id="0" name=""/>
        <dsp:cNvSpPr/>
      </dsp:nvSpPr>
      <dsp:spPr>
        <a:xfrm>
          <a:off x="3771964" y="600170"/>
          <a:ext cx="517115" cy="5171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140DA-C75F-4969-9A7E-87C316E0EB31}">
      <dsp:nvSpPr>
        <dsp:cNvPr id="0" name=""/>
        <dsp:cNvSpPr/>
      </dsp:nvSpPr>
      <dsp:spPr>
        <a:xfrm>
          <a:off x="4667364" y="412939"/>
          <a:ext cx="2101578" cy="89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Leverage Brand Awareness and Perception, through Public Relations and Influencer Marketing</a:t>
          </a:r>
        </a:p>
      </dsp:txBody>
      <dsp:txXfrm>
        <a:off x="4667364" y="412939"/>
        <a:ext cx="2101578" cy="891578"/>
      </dsp:txXfrm>
    </dsp:sp>
    <dsp:sp modelId="{A1C6A98D-4B28-4BA7-B8AD-E3F626593B50}">
      <dsp:nvSpPr>
        <dsp:cNvPr id="0" name=""/>
        <dsp:cNvSpPr/>
      </dsp:nvSpPr>
      <dsp:spPr>
        <a:xfrm>
          <a:off x="7135126" y="412939"/>
          <a:ext cx="891578" cy="8915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CD39E-B946-479F-B422-9841A80ACAB6}">
      <dsp:nvSpPr>
        <dsp:cNvPr id="0" name=""/>
        <dsp:cNvSpPr/>
      </dsp:nvSpPr>
      <dsp:spPr>
        <a:xfrm>
          <a:off x="7322357" y="600170"/>
          <a:ext cx="517115" cy="5171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9B33B-D5D9-438E-B51B-8836795BFDF4}">
      <dsp:nvSpPr>
        <dsp:cNvPr id="0" name=""/>
        <dsp:cNvSpPr/>
      </dsp:nvSpPr>
      <dsp:spPr>
        <a:xfrm>
          <a:off x="8217757" y="412939"/>
          <a:ext cx="2101578" cy="89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Amplify Experience Economy &amp; Creative Placemaking Constructs</a:t>
          </a:r>
        </a:p>
      </dsp:txBody>
      <dsp:txXfrm>
        <a:off x="8217757" y="412939"/>
        <a:ext cx="2101578" cy="891578"/>
      </dsp:txXfrm>
    </dsp:sp>
    <dsp:sp modelId="{3E0EB469-3DCA-4E9B-9085-682E50EC0D95}">
      <dsp:nvSpPr>
        <dsp:cNvPr id="0" name=""/>
        <dsp:cNvSpPr/>
      </dsp:nvSpPr>
      <dsp:spPr>
        <a:xfrm>
          <a:off x="34339" y="1838898"/>
          <a:ext cx="891578" cy="8915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C9F23-17F3-4EC0-B076-185455B030C7}">
      <dsp:nvSpPr>
        <dsp:cNvPr id="0" name=""/>
        <dsp:cNvSpPr/>
      </dsp:nvSpPr>
      <dsp:spPr>
        <a:xfrm>
          <a:off x="221570" y="2026129"/>
          <a:ext cx="517115" cy="5171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2AA67-F046-4534-AD97-F7E94A6D5D23}">
      <dsp:nvSpPr>
        <dsp:cNvPr id="0" name=""/>
        <dsp:cNvSpPr/>
      </dsp:nvSpPr>
      <dsp:spPr>
        <a:xfrm>
          <a:off x="1116970" y="1838898"/>
          <a:ext cx="2101578" cy="89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Cultivate a Reputation for Stakeholder Training and Community Sharing</a:t>
          </a:r>
        </a:p>
      </dsp:txBody>
      <dsp:txXfrm>
        <a:off x="1116970" y="1838898"/>
        <a:ext cx="2101578" cy="891578"/>
      </dsp:txXfrm>
    </dsp:sp>
    <dsp:sp modelId="{B24AF19A-B291-4C6A-9245-2113A3A707C2}">
      <dsp:nvSpPr>
        <dsp:cNvPr id="0" name=""/>
        <dsp:cNvSpPr/>
      </dsp:nvSpPr>
      <dsp:spPr>
        <a:xfrm>
          <a:off x="3584732" y="1838898"/>
          <a:ext cx="891578" cy="89157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26979-D3FA-418A-BE44-75D86E481677}">
      <dsp:nvSpPr>
        <dsp:cNvPr id="0" name=""/>
        <dsp:cNvSpPr/>
      </dsp:nvSpPr>
      <dsp:spPr>
        <a:xfrm>
          <a:off x="3771964" y="2026129"/>
          <a:ext cx="517115" cy="5171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74B10-F93B-4E65-A349-8F2FC20281F4}">
      <dsp:nvSpPr>
        <dsp:cNvPr id="0" name=""/>
        <dsp:cNvSpPr/>
      </dsp:nvSpPr>
      <dsp:spPr>
        <a:xfrm>
          <a:off x="4667363" y="1838898"/>
          <a:ext cx="2101578" cy="89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Encourage Efficient use of  Administrative Resources</a:t>
          </a:r>
        </a:p>
      </dsp:txBody>
      <dsp:txXfrm>
        <a:off x="4667363" y="1838898"/>
        <a:ext cx="2101578" cy="891578"/>
      </dsp:txXfrm>
    </dsp:sp>
    <dsp:sp modelId="{AAD4DED4-91A3-4047-8890-68340629D334}">
      <dsp:nvSpPr>
        <dsp:cNvPr id="0" name=""/>
        <dsp:cNvSpPr/>
      </dsp:nvSpPr>
      <dsp:spPr>
        <a:xfrm>
          <a:off x="7135126" y="1838898"/>
          <a:ext cx="891578" cy="8915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AA306-CC4F-4C1D-8957-BC2585E4A6BD}">
      <dsp:nvSpPr>
        <dsp:cNvPr id="0" name=""/>
        <dsp:cNvSpPr/>
      </dsp:nvSpPr>
      <dsp:spPr>
        <a:xfrm>
          <a:off x="7322357" y="2026129"/>
          <a:ext cx="517115" cy="51711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CCB11-4BF3-4E72-843F-0BFC8D641409}">
      <dsp:nvSpPr>
        <dsp:cNvPr id="0" name=""/>
        <dsp:cNvSpPr/>
      </dsp:nvSpPr>
      <dsp:spPr>
        <a:xfrm>
          <a:off x="8217757" y="1838898"/>
          <a:ext cx="2101578" cy="89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Conservative Principles for Destination Development / 4th Penny</a:t>
          </a:r>
        </a:p>
      </dsp:txBody>
      <dsp:txXfrm>
        <a:off x="8217757" y="1838898"/>
        <a:ext cx="2101578" cy="891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B205F-A917-4D75-A761-FCBF7AAA9C66}" type="datetimeFigureOut">
              <a:rPr lang="en-US"/>
              <a:t>8/15/19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9CD09-877F-49E3-9694-AF0F4F7244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3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1. draft</a:t>
            </a:r>
          </a:p>
          <a:p>
            <a:r>
              <a:rPr lang="en-US" dirty="0">
                <a:cs typeface="Calibri"/>
              </a:rPr>
              <a:t>2. mix of new ideas and old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Once we're up, here is what we have to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0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Emphasize resources is Time, Talent, Treasure, Tribe.  Not grants.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9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Build image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Notes: By brand awareness, we specifically mean to leverage the high levels of awareness for the town of Sebring. It is known that a destination can excel when its iconic namesake is amplified.  Lake Placid and Avon Park, along with 'Highlands County' and 'Heartland' are simply not registering as a place for a leisure vacation in the minds of travelers in our target markets.  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By public relations, we specifically mean t</a:t>
            </a:r>
            <a:r>
              <a:rPr lang="en-US" dirty="0"/>
              <a:t>he business of inducing the public to have understanding for and goodwill toward the destination.  It is 'positioning' the destination properly via verbal and non-verbal cues.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5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  <a:p>
            <a:r>
              <a:rPr lang="en-US" b="1" dirty="0"/>
              <a:t>Theme the experience</a:t>
            </a:r>
            <a:r>
              <a:rPr lang="en-US" dirty="0"/>
              <a:t>: an effective theme is concise and compelling.  It is not a corporate    mission statement or a marketing tag line. Every detail is attended to.</a:t>
            </a:r>
            <a:endParaRPr lang="en-US"/>
          </a:p>
          <a:p>
            <a:pPr marL="37465" algn="just">
              <a:spcBef>
                <a:spcPct val="20000"/>
              </a:spcBef>
              <a:spcAft>
                <a:spcPts val="600"/>
              </a:spcAft>
            </a:pPr>
            <a:r>
              <a:rPr lang="en-US" b="1" dirty="0"/>
              <a:t>2. Harmonize impressions with positive cues</a:t>
            </a:r>
            <a:r>
              <a:rPr lang="en-US" dirty="0"/>
              <a:t>: these affirm the nature of the experience to the guest.  Each cue must support the theme, and none should be inconsistent with it.   </a:t>
            </a:r>
            <a:endParaRPr lang="en-US" dirty="0">
              <a:cs typeface="Calibri"/>
            </a:endParaRPr>
          </a:p>
          <a:p>
            <a:pPr marL="37465" algn="just">
              <a:spcBef>
                <a:spcPct val="20000"/>
              </a:spcBef>
              <a:spcAft>
                <a:spcPts val="600"/>
              </a:spcAft>
            </a:pPr>
            <a:r>
              <a:rPr lang="en-US" b="1" dirty="0"/>
              <a:t>3. Mix in memorabilia</a:t>
            </a:r>
            <a:r>
              <a:rPr lang="en-US" dirty="0"/>
              <a:t>: if there is no demand for your memorabilia, it is because you are not staging engaging experiences.  Customers will pay a premium for memorabilia that acts as a physical reminder of an experience.   </a:t>
            </a: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4. Engage all five senses:</a:t>
            </a:r>
            <a:r>
              <a:rPr lang="en-US" dirty="0"/>
              <a:t>  the more senses an experience engages the more effective and memorable it can be.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5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465" algn="just">
              <a:spcBef>
                <a:spcPct val="20000"/>
              </a:spcBef>
              <a:spcAft>
                <a:spcPts val="600"/>
              </a:spcAft>
            </a:pPr>
            <a:r>
              <a:rPr lang="en-US" b="1" dirty="0"/>
              <a:t>5. Identify the Community's Assets and Strengths. Sports Tourism Index. </a:t>
            </a:r>
            <a:r>
              <a:rPr lang="en-US" dirty="0"/>
              <a:t>The goal of cultural asset mapping is to identify what is already present in the community. For example, a master list of assets, the markets these assets aim to serve, and the unique features present in each asset.</a:t>
            </a:r>
          </a:p>
          <a:p>
            <a:pPr marL="37465" algn="just">
              <a:spcBef>
                <a:spcPct val="20000"/>
              </a:spcBef>
              <a:spcAft>
                <a:spcPts val="600"/>
              </a:spcAft>
            </a:pPr>
            <a:r>
              <a:rPr lang="en-US" b="1" dirty="0"/>
              <a:t>6. Integrate the Arts Into Design, Construction and Engineering. </a:t>
            </a:r>
            <a:r>
              <a:rPr lang="en-US" dirty="0"/>
              <a:t>Artists can provide fresh approaches and new ways of doing things, providing fresh thinking for existing programs. For example, most projects include a project manager and budget analysis.  An arts representative could also add to the discussion for these projects. Post card murals.</a:t>
            </a:r>
          </a:p>
          <a:p>
            <a:pPr marL="37465" algn="just">
              <a:spcBef>
                <a:spcPct val="20000"/>
              </a:spcBef>
              <a:spcAft>
                <a:spcPts val="600"/>
              </a:spcAft>
            </a:pPr>
            <a:r>
              <a:rPr lang="en-US" b="1" dirty="0"/>
              <a:t>7. Marketing to Cultivate Ownership and Pride. </a:t>
            </a:r>
            <a:r>
              <a:rPr lang="en-US" dirty="0"/>
              <a:t>Drawing upon significant local landmarks or features to help create an exciting rallying point for a project.  For example, the water tower, public signs, murals, and other visual features of the destination.</a:t>
            </a:r>
          </a:p>
          <a:p>
            <a:r>
              <a:rPr lang="en-US" b="1" dirty="0"/>
              <a:t>8. Incorporate Arts in Public and Advisory Meetings. </a:t>
            </a:r>
            <a:r>
              <a:rPr lang="en-US" dirty="0"/>
              <a:t>Artists can bring new ideas and formats to the public engagement process. For example, having representatives present at meetings to share and engage the community in a setting different than their usual environment. 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04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Add photo from golf meeting</a:t>
            </a:r>
            <a:endParaRPr lang="en-US" dirty="0" err="1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1. A culture of training. </a:t>
            </a:r>
            <a:r>
              <a:rPr lang="en-US" dirty="0"/>
              <a:t>For example, bringing in subject matter experts, sharing newsletters, and hosting workshops.</a:t>
            </a:r>
            <a:endParaRPr 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2. Model the way. </a:t>
            </a:r>
            <a:r>
              <a:rPr lang="en-US" dirty="0"/>
              <a:t>For example, council members, staff, and stakeholders can attend community events and industry segment conventions.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3. Proof of concept. </a:t>
            </a:r>
            <a:r>
              <a:rPr lang="en-US" dirty="0"/>
              <a:t>For example, implementing new concepts at different events; sharing case-studies with other stakeholders. (Pace car in the lobby)</a:t>
            </a:r>
            <a:r>
              <a:rPr lang="en-US" b="1" dirty="0"/>
              <a:t>.</a:t>
            </a:r>
            <a:endParaRPr lang="en-US" dirty="0"/>
          </a:p>
          <a:p>
            <a:r>
              <a:rPr lang="en-US" b="1" dirty="0"/>
              <a:t>4. Activation. </a:t>
            </a:r>
            <a:r>
              <a:rPr lang="en-US" dirty="0"/>
              <a:t>For example, provide a path for stakeholders to participate in future proof of concept testing and case-study sharing.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1. A culture of training. Multiple events for community stakeholders and industry segments.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2. Model the way. Attend community events and industry segment conventions.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3. Proof of concept. Implement learning at community events.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4. Activation. Provide a path for stakeholders to participate.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· Hospitality Training Certification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· Event Planner Seminar – FEAA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· Hotelier Education – FRLA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· Industry Education: Fall Lunch &amp; Learn and May Tourism Luncheon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· Google Audit/maintenance with Miles Partnership - $7,500?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'Wingdings 2',Sans-Serif"/>
              <a:buChar char=""/>
            </a:pPr>
            <a:endParaRPr lang="en-US" dirty="0"/>
          </a:p>
          <a:p>
            <a:r>
              <a:rPr lang="en-US" dirty="0"/>
              <a:t>Partner Education/Outreach 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47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Asset Development &amp; Enhancement.  Reminder that the community has in their mind that TDC will help fund the building of some mega project.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3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had one meeting with Racetrack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A2C7A-C9F3-6143-ABAC-1EE21F8B02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Interviewed individuals that traveled in the past 6 months in Sarasota, Tampa, Orlando, Miami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3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3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Gap in business practices. I.e. no credit cards.</a:t>
            </a:r>
          </a:p>
          <a:p>
            <a:r>
              <a:rPr lang="en-US" dirty="0">
                <a:cs typeface="Calibri"/>
              </a:rPr>
              <a:t>Lakes – lack of rentals, amenities are difficult to access.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1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7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ability to say 'No' is just as important as the opportunity to say 'Yes'.  Strategic plans should serve as a platform for stakeholder success, as well as a rulebook for participation. Essentially, something for everyone but not everything for everyone.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9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Pause for questions. Say again: some new, some familiar. These are bold concepts, not traditional, but certainly the way forward for destinations, also based on our stakeholder interviews.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05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Vision: what gets us up in the morning without an alarm clock.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9CD09-877F-49E3-9694-AF0F4F72447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1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0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9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1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56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1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5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77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04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2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8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1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3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6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4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2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3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2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8/15/19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3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5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surfing&#10;&#10;Description generated with very high confidence">
            <a:extLst>
              <a:ext uri="{FF2B5EF4-FFF2-40B4-BE49-F238E27FC236}">
                <a16:creationId xmlns:a16="http://schemas.microsoft.com/office/drawing/2014/main" id="{1B5997CD-B240-431F-82E9-ED9A04AAC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16" b="5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6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965" y="1673524"/>
            <a:ext cx="3485073" cy="242050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Highlands County</a:t>
            </a:r>
            <a:b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Tourist Development Council</a:t>
            </a:r>
            <a:b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Strategic Plan &amp; Conversation</a:t>
            </a:r>
            <a:b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FY2020 - FY2023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6E1E-496E-4DD7-AEF0-5B2EF0B4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</a:rPr>
              <a:t>The Three Failures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88A1A5D9-B328-48D0-8A7A-8401FBCF2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172652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5234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&#10;&#10;Description generated with very high confidence">
            <a:extLst>
              <a:ext uri="{FF2B5EF4-FFF2-40B4-BE49-F238E27FC236}">
                <a16:creationId xmlns:a16="http://schemas.microsoft.com/office/drawing/2014/main" id="{1B5997CD-B240-431F-82E9-ED9A04AAC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16" b="5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965" y="1673524"/>
            <a:ext cx="3485073" cy="242050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Highlands County</a:t>
            </a:r>
            <a:br>
              <a:rPr lang="en-US" sz="31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31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Tourist Development Council</a:t>
            </a:r>
            <a:br>
              <a:rPr lang="en-US" sz="31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31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Strategic Plan</a:t>
            </a:r>
            <a:endParaRPr lang="en-US" sz="3100"/>
          </a:p>
        </p:txBody>
      </p:sp>
    </p:spTree>
    <p:extLst>
      <p:ext uri="{BB962C8B-B14F-4D97-AF65-F5344CB8AC3E}">
        <p14:creationId xmlns:p14="http://schemas.microsoft.com/office/powerpoint/2010/main" val="424181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Vision Statement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649446"/>
            <a:ext cx="6025645" cy="5576871"/>
          </a:xfrm>
          <a:effectLst/>
        </p:spPr>
        <p:txBody>
          <a:bodyPr anchor="ctr">
            <a:normAutofit fontScale="77500" lnSpcReduction="20000"/>
          </a:bodyPr>
          <a:lstStyle/>
          <a:p>
            <a:pPr marL="37465" indent="0">
              <a:buNone/>
            </a:pPr>
            <a:r>
              <a:rPr lang="en-US" sz="33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The Highlands County Tourist Development Council (TDC) inspires research-based decision making which leads to the type of </a:t>
            </a:r>
            <a:r>
              <a:rPr lang="en-US" sz="33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tourism</a:t>
            </a:r>
            <a:r>
              <a:rPr lang="en-US" sz="33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 destination development that inspire future generations to remain in the community, and not move out of town.</a:t>
            </a:r>
            <a:endParaRPr lang="en-US"/>
          </a:p>
          <a:p>
            <a:pPr indent="-305435"/>
            <a:endParaRPr lang="en-US" sz="33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Calibri"/>
            </a:endParaRPr>
          </a:p>
          <a:p>
            <a:pPr marL="37465" indent="0">
              <a:buNone/>
            </a:pPr>
            <a:r>
              <a:rPr lang="en-US" sz="33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The Highlands County Tourist Development Council allocates resources in order to enhance the quality of life for residents; including efforts to reduce seasonal employment and to create a place for families to raise their children.</a:t>
            </a:r>
            <a:r>
              <a:rPr lang="en-US" sz="33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ea typeface="+mn-lt"/>
                <a:cs typeface="+mn-lt"/>
              </a:rPr>
              <a:t>  </a:t>
            </a:r>
            <a:br>
              <a:rPr lang="en-US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ea typeface="+mn-lt"/>
                <a:cs typeface="+mn-lt"/>
              </a:rPr>
            </a:br>
            <a:endParaRPr lang="en-US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endParaRPr lang="en-US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00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Mission Statement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5408657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37465" indent="0">
              <a:buNone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To contribute to a positive quality of life for the residents of Highlands County (our customer) through destination promotion, </a:t>
            </a:r>
            <a:r>
              <a:rPr lang="en-US" sz="26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tourism </a:t>
            </a: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development, advocacy, and resource management </a:t>
            </a:r>
            <a:r>
              <a:rPr lang="en-US" sz="26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– which are foundation pieces for future economic growth.</a:t>
            </a:r>
            <a:endParaRPr lang="en-US" sz="2600" b="1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  <a:p>
            <a:pPr marL="37465" indent="0">
              <a:buNone/>
            </a:pP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marL="37465" indent="0">
              <a:buNone/>
            </a:pPr>
            <a:r>
              <a:rPr lang="en-US" sz="2600" u="sng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Previous mission statement</a:t>
            </a: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:  To promote Highlands County as a friendly, attractive and diverse destination for tourism, thus creating a positive economic impact benefiting the entire community.</a:t>
            </a:r>
            <a:endParaRPr lang="en-US" dirty="0"/>
          </a:p>
          <a:p>
            <a:pPr indent="-305435"/>
            <a:endParaRPr lang="en-US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indent="-305435"/>
            <a:endParaRPr lang="en-US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570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Brand Promise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marL="37465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The Highlands County Tourist Development Council allocates resources and inspires consensus building, which allow community stakeholders to increase the quality of life for residents of Highlands County – through tourism, destination promotion, development, advocacy and resource management.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2323471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Strategic Priorities</a:t>
            </a:r>
            <a:b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(Over the next three years the organization will focus on the following key projects and program areas):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2990633-BFDD-412E-8551-6CAD2571E5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204314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1466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A.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Digital First (and Second)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Shift advertising spend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Inventory all print assets in the destination (for example, any guides, guidebooks, attraction brochures – Art and Culture Passport)</a:t>
            </a:r>
            <a:endParaRPr lang="en-US" sz="260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Fund the creation of parallel digital assets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Prioritize digital asset creation (and distribution)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Integrate digital assets into marketing and public relations efforts</a:t>
            </a:r>
            <a:endParaRPr lang="en-US" sz="260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20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B.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Leverage Brand Awareness and Perception through Public Relations and Marketing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Calibri"/>
              </a:rPr>
              <a:t>Media FAM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Media Relations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Calibri"/>
              </a:rPr>
              <a:t>Editorial, Sweepstakes, Destination Spotlight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Calibri"/>
              </a:rPr>
              <a:t>Targeted email </a:t>
            </a: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Calibri"/>
              </a:rPr>
              <a:t>Storytelling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Influencer</a:t>
            </a:r>
          </a:p>
        </p:txBody>
      </p:sp>
    </p:spTree>
    <p:extLst>
      <p:ext uri="{BB962C8B-B14F-4D97-AF65-F5344CB8AC3E}">
        <p14:creationId xmlns:p14="http://schemas.microsoft.com/office/powerpoint/2010/main" val="16641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C.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Amplify Experience Economy &amp; Creative Placemaking Constructs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323215" indent="-342900">
              <a:buFont typeface="Arial"/>
              <a:buChar char="•"/>
            </a:pP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marL="323215" indent="-342900">
              <a:buFont typeface="Arial"/>
              <a:buChar char="•"/>
            </a:pPr>
            <a:r>
              <a:rPr lang="en-US" sz="26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Absorption</a:t>
            </a:r>
            <a:endParaRPr lang="en-US" sz="2600" b="1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  <a:p>
            <a:pPr marL="719455" lvl="1" indent="-269875">
              <a:buFont typeface="Arial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Educational component</a:t>
            </a:r>
          </a:p>
          <a:p>
            <a:pPr marL="323215" indent="-342900">
              <a:buFont typeface="Arial"/>
              <a:buChar char="•"/>
            </a:pPr>
            <a:r>
              <a:rPr lang="en-US" sz="26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Active Participation</a:t>
            </a:r>
          </a:p>
          <a:p>
            <a:pPr marL="719455" lvl="1" indent="-269875">
              <a:buFont typeface="Arial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Escapist component</a:t>
            </a:r>
          </a:p>
          <a:p>
            <a:pPr marL="323215" indent="-342900">
              <a:buFont typeface="Arial"/>
              <a:buChar char="•"/>
            </a:pPr>
            <a:r>
              <a:rPr lang="en-US" sz="26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Immersion</a:t>
            </a:r>
          </a:p>
          <a:p>
            <a:pPr marL="719455" lvl="1" indent="-269875">
              <a:buFont typeface="Arial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Esthetic component</a:t>
            </a:r>
          </a:p>
          <a:p>
            <a:pPr marL="323215" indent="-342900">
              <a:buFont typeface="Arial"/>
              <a:buChar char="•"/>
            </a:pPr>
            <a:r>
              <a:rPr lang="en-US" sz="2600" b="1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Passive Participation</a:t>
            </a:r>
          </a:p>
          <a:p>
            <a:pPr marL="719455" lvl="1" indent="-269875">
              <a:buFont typeface="Arial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Entertainment component</a:t>
            </a:r>
          </a:p>
          <a:p>
            <a:pPr marL="37465" indent="0" algn="just">
              <a:buNone/>
            </a:pPr>
            <a:endParaRPr lang="en-US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ea typeface="+mn-lt"/>
              <a:cs typeface="+mn-lt"/>
            </a:endParaRPr>
          </a:p>
          <a:p>
            <a:pPr marL="37465" indent="0" algn="just">
              <a:buNone/>
            </a:pPr>
            <a:endParaRPr lang="en-US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461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C. 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Amplify Experience Economy &amp; Creative Placemaking Constructs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marL="380365" indent="-342900" algn="just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Identify the Community's Assets and Strengths </a:t>
            </a: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  <a:p>
            <a:pPr marL="380365" indent="-342900" algn="just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Integrate the Arts Into Design, Construction and Engineering  </a:t>
            </a:r>
          </a:p>
          <a:p>
            <a:pPr marL="380365" indent="-342900" algn="just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Marketing to Cultivate Ownership and Pride</a:t>
            </a:r>
          </a:p>
          <a:p>
            <a:pPr marL="380365" indent="-342900" algn="just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Incorporate stakeholder groups in Public and Advisory Meetings</a:t>
            </a: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476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6E1E-496E-4DD7-AEF0-5B2EF0B4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</a:rPr>
              <a:t>Strategic Planning Elements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88A1A5D9-B328-48D0-8A7A-8401FBCF2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293406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7088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CCEB25-E2E3-481F-A03A-19767D3E7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24A7D-0CD7-4CB5-9CA0-F93BC329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More than a meeting!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3884-466D-4C5B-81D8-42B8CB898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732449"/>
            <a:ext cx="3078749" cy="40587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Look at Mike.  Showing off his golf skills before a stakeholder meeting.  </a:t>
            </a:r>
          </a:p>
          <a:p>
            <a:pPr algn="l"/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Mike shared his knowledge about the putting surface.</a:t>
            </a:r>
          </a:p>
          <a:p>
            <a:pPr algn="l"/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He was an active participant.</a:t>
            </a:r>
          </a:p>
          <a:p>
            <a:pPr algn="l"/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He dressed the part.</a:t>
            </a:r>
          </a:p>
          <a:p>
            <a:pPr algn="l"/>
            <a:r>
              <a:rPr lang="en-US" sz="2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He had fun.</a:t>
            </a:r>
          </a:p>
          <a:p>
            <a:pPr algn="l"/>
            <a:endParaRPr lang="en-US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5" descr="A person sitting at a desk in a room&#10;&#10;Description generated with very high confidence">
            <a:extLst>
              <a:ext uri="{FF2B5EF4-FFF2-40B4-BE49-F238E27FC236}">
                <a16:creationId xmlns:a16="http://schemas.microsoft.com/office/drawing/2014/main" id="{86C498C1-F864-46F3-AE73-169DC345CC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b="17567"/>
          <a:stretch/>
        </p:blipFill>
        <p:spPr>
          <a:xfrm>
            <a:off x="5339204" y="-339852"/>
            <a:ext cx="6858000" cy="75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9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D. 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Cultivate a Reputation for Stakeholder Education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A culture of training 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rgbClr val="212123"/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Model the way</a:t>
            </a: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Calibri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Proof of concept</a:t>
            </a:r>
          </a:p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endParaRPr lang="en-US" sz="260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rgbClr val="212123"/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Activation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b="1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1206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E. Encourage Efficient use of  Administrative Resources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indent="-342900">
              <a:buFont typeface="Arial,Sans-Serif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A database system for storing leads and contacts</a:t>
            </a:r>
          </a:p>
          <a:p>
            <a:pPr indent="-342900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Ensure a transparent approval process for organizations seeking grant funding</a:t>
            </a:r>
          </a:p>
          <a:p>
            <a:pPr marL="380365" indent="-342900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Create a predictable workflow for allocating grant dollars</a:t>
            </a:r>
          </a:p>
          <a:p>
            <a:pPr marL="380365" indent="-342900"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Plan Tourist Development Council Meetings on a Quarterly Basis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b="1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7228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4AA2E-C3B0-4E79-A67D-31484264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732902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F.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Conservative Principles for Destination Development / 4th Penny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882-39F8-4BB8-9429-F2A6CAA32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1023257"/>
            <a:ext cx="6025645" cy="4570457"/>
          </a:xfrm>
          <a:effectLst/>
        </p:spPr>
        <p:txBody>
          <a:bodyPr anchor="ctr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Utilize current accounts with specific purposes (Lakes Account, Fishing tournament enhancements)</a:t>
            </a:r>
            <a:endParaRPr lang="en-US" sz="260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Incorporation other fundamentals of the plan: A-E</a:t>
            </a:r>
            <a:endParaRPr lang="en-US" sz="260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charset="2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cs typeface="Calibri"/>
              </a:rPr>
              <a:t>Encourage Experiential Enhancement</a:t>
            </a: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 of current assets</a:t>
            </a:r>
            <a:endParaRPr lang="en-US" sz="260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white">
                    <a:alpha val="30000"/>
                  </a:prstClr>
                </a:outerShdw>
              </a:effectLst>
              <a:latin typeface="Calibri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/>
              <a:buChar char="•"/>
            </a:pPr>
            <a:r>
              <a:rPr lang="en-US" sz="260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latin typeface="Calibri"/>
                <a:ea typeface="+mn-lt"/>
                <a:cs typeface="+mn-lt"/>
              </a:rPr>
              <a:t>Multiple projects, not one mega-project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713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87678-12A2-824F-8C75-77D0DCA9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423747"/>
            <a:ext cx="3732902" cy="119318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Major Accomplishments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D2527-3F7C-5E4B-BDDC-04371A54D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560" y="320041"/>
            <a:ext cx="6025645" cy="6035040"/>
          </a:xfrm>
          <a:effectLst/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Huddle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 Operators &amp; Media 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Encounter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Meeting &amp; Conference Planners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360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- 360 degree photos of all tourism partners on website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Tourism Luncheon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National Travel &amp; Tourism Week 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Strategic Plan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Events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Shepherd King, Michelin Encore, &amp; Lake Placid Softball 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Meetings/Events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 Conference – golf media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Amateur Golf Championship Final 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Audit of Destination &amp; Partners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 Educational Session &amp; feedback for Local Industry Partners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Blog/Storytelling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stories monthly on website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Postcard Murals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Golf Course Photos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Soda Festival Media Coverage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pieces of coverage, 15.1 million online readership, 92.8K estimated coverage views, 301 social shares, 2.89k YouTube views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9FE872E-7C8C-6F4E-B1EA-41DEC1959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2" y="2057399"/>
            <a:ext cx="47893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59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4894B-8327-144B-8C41-EAC7D34A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49495"/>
            <a:ext cx="4560848" cy="2350736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&amp; Industry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C319E-5509-0945-A11A-49249A50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166" y="472440"/>
            <a:ext cx="6661521" cy="6385560"/>
          </a:xfrm>
          <a:effectLst/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Museum Day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Golf Tour Operators in September</a:t>
            </a:r>
          </a:p>
          <a:p>
            <a:pPr>
              <a:lnSpc>
                <a:spcPct val="9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Canbox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Chinese Travel show in December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media + influencers from Brazil, Canada &amp; Florida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Hosted Canadian Meeting Planner in March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NYC PR firm for 3 months/Soda Fest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Travel &amp; Tourism Day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Tri-Chamber &amp; EDC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 Luncheon &amp; Industry Education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FLORIDA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 free website listings to all local tourism partners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 to VF for most Media Opportunities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 to applicable opportunities from Florida Film Office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Opportunities - Twitter Chats &amp; Direct Submissions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2nd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“Henry”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award for excellence in Tourism Marketing from VISIT FLORIDA for the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Citrus Golf Trail Marketing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Received Silver Award from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HMSAI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Visit Sebring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Joined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 Festival &amp; Events Assn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 Attractions Assn</a:t>
            </a:r>
          </a:p>
          <a:p>
            <a:pPr lvl="1"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  <p:pic>
        <p:nvPicPr>
          <p:cNvPr id="11" name="Picture 10" descr="A picture containing indoor, wall, cabinet, sitting&#10;&#10;Description automatically generated">
            <a:extLst>
              <a:ext uri="{FF2B5EF4-FFF2-40B4-BE49-F238E27FC236}">
                <a16:creationId xmlns:a16="http://schemas.microsoft.com/office/drawing/2014/main" id="{B661329E-99C2-694E-BD4E-479FC9981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97" y="2712152"/>
            <a:ext cx="4738112" cy="35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15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3D9BD5-A493-4B97-963D-60135D533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759AF4-E342-4E60-8A32-C44A328F2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2F37C-E137-BD40-A0C5-5B24291A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1023257"/>
            <a:ext cx="3451694" cy="1841863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Stakeholder Meetings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B2805-6469-407A-A68A-BB85AC8A8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837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AADA-70FC-8E4A-82B2-E7AA24636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372" y="441960"/>
            <a:ext cx="6309834" cy="5867399"/>
          </a:xfrm>
          <a:effectLst/>
        </p:spPr>
        <p:txBody>
          <a:bodyPr anchor="ctr">
            <a:normAutofit/>
          </a:bodyPr>
          <a:lstStyle/>
          <a:p>
            <a:pPr marL="365760" lvl="1" indent="0">
              <a:lnSpc>
                <a:spcPct val="9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Hotels/Accommodations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Discussing each visitor experience, how we can work to improve those experiences and tell the story of each location + better communication between accommodation &amp; TDC.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lnSpc>
                <a:spcPct val="9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Chambers of Commerce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Tourism Luncheon &amp; ongoing communication</a:t>
            </a:r>
          </a:p>
          <a:p>
            <a:pPr marL="365760" lvl="1" indent="0">
              <a:lnSpc>
                <a:spcPct val="9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Highlands Hammock State Park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County-wide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Geotour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Kick Off Event</a:t>
            </a:r>
          </a:p>
          <a:p>
            <a:pPr marL="365760" lvl="1" indent="0">
              <a:lnSpc>
                <a:spcPct val="9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Sebring Soda Festival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event with coordinated marketing in conjunction with new event initiatives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lnSpc>
                <a:spcPct val="9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Golf Courses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Courses working together to strengthen Citrus Golf Trail brand and better position us as Golf Value Capital of America</a:t>
            </a:r>
          </a:p>
          <a:p>
            <a:pPr lvl="3"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10 Reasons to Plan a Sebring Golf Vacation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lvl="1" indent="0">
              <a:lnSpc>
                <a:spcPct val="90000"/>
              </a:lnSpc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Fishing Tournament Directors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Developing a plan to improve fishing &amp; fishing tournament facilities at both Windy Point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Istokpoga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 w/TDC’s designated Lakes Funds ($250,000)</a:t>
            </a:r>
          </a:p>
        </p:txBody>
      </p:sp>
      <p:pic>
        <p:nvPicPr>
          <p:cNvPr id="6" name="Picture 5" descr="A person holding a fish&#10;&#10;Description automatically generated">
            <a:extLst>
              <a:ext uri="{FF2B5EF4-FFF2-40B4-BE49-F238E27FC236}">
                <a16:creationId xmlns:a16="http://schemas.microsoft.com/office/drawing/2014/main" id="{501939D4-D71D-F947-AA3E-2AA6038B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0" y="3185160"/>
            <a:ext cx="4297679" cy="28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48C35-52FE-A348-87E7-7240DDA87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74" y="-503895"/>
            <a:ext cx="3422930" cy="3261361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Initiatives for 2019-2020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598E7-6FFD-C943-82BA-50EB0FCB3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166" y="167640"/>
            <a:ext cx="6833993" cy="6431280"/>
          </a:xfrm>
          <a:effectLst/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Crowdriff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user generated photos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 Firm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 months, county-wide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earned media coverage, FAMs, etc. 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 Tour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Kick Off Event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Visitor Profile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who is our visitor?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Sports Audit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index &amp; evaluate our sports offerings; make recommendations for improvements &amp; focus areas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Program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making revisions to coincide with Strategic Plan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Industry Partners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media, event planning, etc. 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Placemaking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more projects like Postcard Murals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Experiential Tourism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activations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Initiate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Travel Guide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50% of total price this FY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Digitalize all collateral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destination</a:t>
            </a:r>
          </a:p>
        </p:txBody>
      </p:sp>
      <p:pic>
        <p:nvPicPr>
          <p:cNvPr id="5" name="Picture 4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8858F469-8958-8944-A303-4CF4E3CB8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3" y="2284051"/>
            <a:ext cx="3362513" cy="44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4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024" y="1009403"/>
            <a:ext cx="6965245" cy="72314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2019-2020 TDC Marketing 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032" y="1009404"/>
            <a:ext cx="7244487" cy="5044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D3FD6B-A56F-7747-9C50-C0FC49186EED}"/>
              </a:ext>
            </a:extLst>
          </p:cNvPr>
          <p:cNvGraphicFramePr>
            <a:graphicFrameLocks noGrp="1"/>
          </p:cNvGraphicFramePr>
          <p:nvPr/>
        </p:nvGraphicFramePr>
        <p:xfrm>
          <a:off x="1726028" y="2240874"/>
          <a:ext cx="871649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123">
                  <a:extLst>
                    <a:ext uri="{9D8B030D-6E8A-4147-A177-3AD203B41FA5}">
                      <a16:colId xmlns:a16="http://schemas.microsoft.com/office/drawing/2014/main" val="1161094871"/>
                    </a:ext>
                  </a:extLst>
                </a:gridCol>
                <a:gridCol w="2179123">
                  <a:extLst>
                    <a:ext uri="{9D8B030D-6E8A-4147-A177-3AD203B41FA5}">
                      <a16:colId xmlns:a16="http://schemas.microsoft.com/office/drawing/2014/main" val="1385880845"/>
                    </a:ext>
                  </a:extLst>
                </a:gridCol>
                <a:gridCol w="2179123">
                  <a:extLst>
                    <a:ext uri="{9D8B030D-6E8A-4147-A177-3AD203B41FA5}">
                      <a16:colId xmlns:a16="http://schemas.microsoft.com/office/drawing/2014/main" val="1910537559"/>
                    </a:ext>
                  </a:extLst>
                </a:gridCol>
                <a:gridCol w="2179123">
                  <a:extLst>
                    <a:ext uri="{9D8B030D-6E8A-4147-A177-3AD203B41FA5}">
                      <a16:colId xmlns:a16="http://schemas.microsoft.com/office/drawing/2014/main" val="3829717708"/>
                    </a:ext>
                  </a:extLst>
                </a:gridCol>
              </a:tblGrid>
              <a:tr h="3294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'18-19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‘18-19 To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'19-’20 Proposed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472291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Advertising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150,863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290484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A&amp;C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84,595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053833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Promotions/PR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804345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Library Upgrade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707554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Visitor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18,481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893678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Industry 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3,853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723810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Event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925367"/>
                  </a:ext>
                </a:extLst>
              </a:tr>
              <a:tr h="364122">
                <a:tc>
                  <a:txBody>
                    <a:bodyPr/>
                    <a:lstStyle/>
                    <a:p>
                      <a:r>
                        <a:rPr lang="en-US" dirty="0"/>
                        <a:t>Website/SEO/SEM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102,149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015842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Special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74,779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413051"/>
                  </a:ext>
                </a:extLst>
              </a:tr>
              <a:tr h="329483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$584,000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$549,500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920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970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ater, surfing&#10;&#10;Description generated with very high confidence">
            <a:extLst>
              <a:ext uri="{FF2B5EF4-FFF2-40B4-BE49-F238E27FC236}">
                <a16:creationId xmlns:a16="http://schemas.microsoft.com/office/drawing/2014/main" id="{1B5997CD-B240-431F-82E9-ED9A04AAC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16" b="58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965" y="1673524"/>
            <a:ext cx="3485073" cy="242050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Highlands County</a:t>
            </a:r>
            <a:b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Tourist Development Council </a:t>
            </a:r>
            <a:b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Strategic Plan</a:t>
            </a:r>
            <a:b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</a:br>
            <a:r>
              <a:rPr lang="en-US" sz="28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lt"/>
                <a:cs typeface="+mj-lt"/>
              </a:rPr>
              <a:t>FY2020 - FY2023</a:t>
            </a:r>
            <a:endParaRPr lang="en-US" sz="280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6963" y="4157933"/>
            <a:ext cx="3485072" cy="1026544"/>
          </a:xfrm>
        </p:spPr>
        <p:txBody>
          <a:bodyPr>
            <a:normAutofit/>
          </a:bodyPr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C05B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Take action:</a:t>
            </a:r>
          </a:p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C05B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Review, Ensure, Approve!!</a:t>
            </a:r>
          </a:p>
        </p:txBody>
      </p:sp>
    </p:spTree>
    <p:extLst>
      <p:ext uri="{BB962C8B-B14F-4D97-AF65-F5344CB8AC3E}">
        <p14:creationId xmlns:p14="http://schemas.microsoft.com/office/powerpoint/2010/main" val="162825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0DF1-BB8D-4A23-951B-CF327BF6C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Awareness and Perception Research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7F59D-CB72-4AA0-AB2C-F694A5594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/>
          <a:lstStyle/>
          <a:p>
            <a:r>
              <a:rPr lang="en-US" sz="3200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Sebring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B65F1D-478C-4CB7-B4EA-8A6E32A68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/>
          <a:lstStyle/>
          <a:p>
            <a:r>
              <a:rPr lang="en-US" sz="3200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Lake Placid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19A2AA-4441-460A-BFFC-A6257B48DF3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Not at all familiar: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43 percent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Some degree of familiarity:</a:t>
            </a: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57 percent</a:t>
            </a:r>
          </a:p>
          <a:p>
            <a:r>
              <a:rPr lang="en-US" sz="2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(-17 percentage points)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F231E-3A7C-4C61-925E-4849EBA98E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1435" y="2768112"/>
            <a:ext cx="3300984" cy="3023088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Not at all familiar: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38 percent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Some degree of familiarity:</a:t>
            </a: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62 percent</a:t>
            </a:r>
          </a:p>
          <a:p>
            <a:r>
              <a:rPr lang="en-US" sz="2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(-12 percentage points)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890995-97E2-4BE9-AA2F-A0E2EEA7A18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7966572" y="1885950"/>
            <a:ext cx="3300984" cy="764782"/>
          </a:xfrm>
        </p:spPr>
        <p:txBody>
          <a:bodyPr/>
          <a:lstStyle/>
          <a:p>
            <a:r>
              <a:rPr lang="en-US" sz="3200" u="sng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Avon Park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24DD-DCAB-4721-81DD-EEE21D5754F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913795" y="2768112"/>
            <a:ext cx="3300984" cy="302308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Not at all familiar: 26 percent</a:t>
            </a: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Some degree of familiarity:</a:t>
            </a:r>
          </a:p>
          <a:p>
            <a:r>
              <a:rPr lang="en-US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74 percent</a:t>
            </a:r>
          </a:p>
          <a:p>
            <a:r>
              <a:rPr lang="en-US" sz="2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(baseline)</a:t>
            </a:r>
          </a:p>
        </p:txBody>
      </p:sp>
    </p:spTree>
    <p:extLst>
      <p:ext uri="{BB962C8B-B14F-4D97-AF65-F5344CB8AC3E}">
        <p14:creationId xmlns:p14="http://schemas.microsoft.com/office/powerpoint/2010/main" val="38157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D30579BA-22EC-41CB-82B7-65D5DFCA6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dgm="http://schemas.openxmlformats.org/drawingml/2006/diagram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19AB3-207D-4ACE-BA42-66E439EC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70" y="1925444"/>
            <a:ext cx="3228228" cy="3021494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Awareness and Perception Research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CE265C9-1853-42B6-9FD7-E74C9EE964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997299"/>
              </p:ext>
            </p:extLst>
          </p:nvPr>
        </p:nvGraphicFramePr>
        <p:xfrm>
          <a:off x="5738160" y="1009816"/>
          <a:ext cx="5459565" cy="483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423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58CD9-BFA3-4B45-8DFB-4FA9ED8A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Stakeholder Meetings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7F71B55-0B6F-4FB7-B8F8-A2142AA6F5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999507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2509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1DE1E-F3F0-4494-A432-AF5FF1D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Product Evaluation – Google Audit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950A6D7-1915-4B00-8B22-3C5842851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007377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49421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1DE1E-F3F0-4494-A432-AF5FF1D5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Product Evaluation – Continued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950A6D7-1915-4B00-8B22-3C5842851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162982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582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2A061-C5FF-41E7-B645-B60EE7D7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Product Evaluation – Continued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9FB4CC-85B5-4141-99DD-4A7764902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531500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4198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2A061-C5FF-41E7-B645-B60EE7D7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Product Evaluation – Continued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9FB4CC-85B5-4141-99DD-4A7764902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120409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1237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1777</Words>
  <Application>Microsoft Macintosh PowerPoint</Application>
  <PresentationFormat>Widescreen</PresentationFormat>
  <Paragraphs>328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'Wingdings 2',Sans-Serif</vt:lpstr>
      <vt:lpstr>Arial</vt:lpstr>
      <vt:lpstr>Arial,Sans-Serif</vt:lpstr>
      <vt:lpstr>Calibri</vt:lpstr>
      <vt:lpstr>Calisto MT</vt:lpstr>
      <vt:lpstr>Times New Roman</vt:lpstr>
      <vt:lpstr>Wingdings 2</vt:lpstr>
      <vt:lpstr>SlateVTI</vt:lpstr>
      <vt:lpstr>Highlands County Tourist Development Council Strategic Plan &amp; Conversation FY2020 - FY2023</vt:lpstr>
      <vt:lpstr>Strategic Planning Elements</vt:lpstr>
      <vt:lpstr>Awareness and Perception Research</vt:lpstr>
      <vt:lpstr>Awareness and Perception Research</vt:lpstr>
      <vt:lpstr>Stakeholder Meetings</vt:lpstr>
      <vt:lpstr>Product Evaluation – Google Audit</vt:lpstr>
      <vt:lpstr>Product Evaluation – Continued</vt:lpstr>
      <vt:lpstr>Product Evaluation – Continued</vt:lpstr>
      <vt:lpstr>Product Evaluation – Continued</vt:lpstr>
      <vt:lpstr>The Three Failures</vt:lpstr>
      <vt:lpstr>Highlands County Tourist Development Council Strategic Plan</vt:lpstr>
      <vt:lpstr>Vision Statement</vt:lpstr>
      <vt:lpstr>Mission Statement</vt:lpstr>
      <vt:lpstr>Brand Promise</vt:lpstr>
      <vt:lpstr>Strategic Priorities (Over the next three years the organization will focus on the following key projects and program areas):</vt:lpstr>
      <vt:lpstr>A. Digital First (and Second)</vt:lpstr>
      <vt:lpstr>B. Leverage Brand Awareness and Perception through Public Relations and Marketing</vt:lpstr>
      <vt:lpstr>C. Amplify Experience Economy &amp; Creative Placemaking Constructs</vt:lpstr>
      <vt:lpstr>C. Amplify Experience Economy &amp; Creative Placemaking Constructs</vt:lpstr>
      <vt:lpstr>More than a meeting!</vt:lpstr>
      <vt:lpstr>D. Cultivate a Reputation for Stakeholder Education</vt:lpstr>
      <vt:lpstr>E. Encourage Efficient use of  Administrative Resources</vt:lpstr>
      <vt:lpstr>F. Conservative Principles for Destination Development / 4th Penny</vt:lpstr>
      <vt:lpstr>2018-2019 Major Accomplishments</vt:lpstr>
      <vt:lpstr>Public &amp; Industry Relations</vt:lpstr>
      <vt:lpstr>Stakeholder Meetings</vt:lpstr>
      <vt:lpstr>Major Initiatives for 2019-2020</vt:lpstr>
      <vt:lpstr>2019-2020 TDC Marketing Budget</vt:lpstr>
      <vt:lpstr>Highlands County Tourist Development Council  Strategic Plan FY2020 - FY2023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Highlands County Tourist Development Council Strategic Plan &amp; Conversation FY2020 - FY2023</dc:title>
  <dc:creator>Casey</dc:creator>
  <cp:lastModifiedBy>Casey</cp:lastModifiedBy>
  <cp:revision>5</cp:revision>
  <dcterms:created xsi:type="dcterms:W3CDTF">2019-08-15T14:29:06Z</dcterms:created>
  <dcterms:modified xsi:type="dcterms:W3CDTF">2019-08-15T14:41:44Z</dcterms:modified>
</cp:coreProperties>
</file>